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0" r:id="rId1"/>
  </p:sldMasterIdLst>
  <p:sldIdLst>
    <p:sldId id="256" r:id="rId2"/>
    <p:sldId id="263" r:id="rId3"/>
    <p:sldId id="262" r:id="rId4"/>
    <p:sldId id="257" r:id="rId5"/>
    <p:sldId id="259" r:id="rId6"/>
    <p:sldId id="261" r:id="rId7"/>
    <p:sldId id="260" r:id="rId8"/>
    <p:sldId id="266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38F"/>
    <a:srgbClr val="FFFF9F"/>
    <a:srgbClr val="FDF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07956-7E8E-406B-B595-90F9426D37E8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ABF3695-1A6D-4794-BDFD-E784ECC1AA27}">
      <dgm:prSet/>
      <dgm:spPr/>
      <dgm:t>
        <a:bodyPr/>
        <a:lstStyle/>
        <a:p>
          <a:r>
            <a:rPr lang="en-US" dirty="0"/>
            <a:t>Summary</a:t>
          </a:r>
        </a:p>
      </dgm:t>
    </dgm:pt>
    <dgm:pt modelId="{286F8E08-3974-48D3-ACF2-7ACD58F581BE}" type="parTrans" cxnId="{26CD1AD2-9E0A-4A71-9E96-CDE4B563A4E3}">
      <dgm:prSet/>
      <dgm:spPr/>
      <dgm:t>
        <a:bodyPr/>
        <a:lstStyle/>
        <a:p>
          <a:endParaRPr lang="en-US"/>
        </a:p>
      </dgm:t>
    </dgm:pt>
    <dgm:pt modelId="{F04FAACE-7427-4133-A7A7-C82AB65EC09E}" type="sibTrans" cxnId="{26CD1AD2-9E0A-4A71-9E96-CDE4B563A4E3}">
      <dgm:prSet/>
      <dgm:spPr/>
      <dgm:t>
        <a:bodyPr/>
        <a:lstStyle/>
        <a:p>
          <a:endParaRPr lang="en-US"/>
        </a:p>
      </dgm:t>
    </dgm:pt>
    <dgm:pt modelId="{CE1F6C8E-328E-4A4A-88E3-EF3F665F7B62}">
      <dgm:prSet/>
      <dgm:spPr/>
      <dgm:t>
        <a:bodyPr/>
        <a:lstStyle/>
        <a:p>
          <a:r>
            <a:rPr lang="en-US" dirty="0"/>
            <a:t>On back of biography, use your map to write a short summary that tells what the passage explains.</a:t>
          </a:r>
        </a:p>
      </dgm:t>
    </dgm:pt>
    <dgm:pt modelId="{75D8D9C4-94D2-4DA3-B200-22AD9121EBFC}" type="parTrans" cxnId="{5D1BFC50-2A39-4D27-9F6A-FD2B2A7A2BA9}">
      <dgm:prSet/>
      <dgm:spPr/>
      <dgm:t>
        <a:bodyPr/>
        <a:lstStyle/>
        <a:p>
          <a:endParaRPr lang="en-US"/>
        </a:p>
      </dgm:t>
    </dgm:pt>
    <dgm:pt modelId="{270DCDCC-4BFE-417C-900E-89333D578FFF}" type="sibTrans" cxnId="{5D1BFC50-2A39-4D27-9F6A-FD2B2A7A2BA9}">
      <dgm:prSet/>
      <dgm:spPr/>
      <dgm:t>
        <a:bodyPr/>
        <a:lstStyle/>
        <a:p>
          <a:endParaRPr lang="en-US"/>
        </a:p>
      </dgm:t>
    </dgm:pt>
    <dgm:pt modelId="{C2ABCDC2-CC5B-40A3-8E75-EE4566AB82F4}">
      <dgm:prSet/>
      <dgm:spPr/>
      <dgm:t>
        <a:bodyPr/>
        <a:lstStyle/>
        <a:p>
          <a:r>
            <a:rPr lang="en-US" dirty="0"/>
            <a:t>Extension</a:t>
          </a:r>
        </a:p>
      </dgm:t>
    </dgm:pt>
    <dgm:pt modelId="{57B2D287-E73D-432D-B4B1-41EABBD8F93C}" type="parTrans" cxnId="{44C0E03B-EDA4-4BEC-94FB-D22863BA1BE0}">
      <dgm:prSet/>
      <dgm:spPr/>
      <dgm:t>
        <a:bodyPr/>
        <a:lstStyle/>
        <a:p>
          <a:endParaRPr lang="en-US"/>
        </a:p>
      </dgm:t>
    </dgm:pt>
    <dgm:pt modelId="{E7BDDE4C-B6BD-48B4-876B-2996CA7D1B9B}" type="sibTrans" cxnId="{44C0E03B-EDA4-4BEC-94FB-D22863BA1BE0}">
      <dgm:prSet/>
      <dgm:spPr/>
      <dgm:t>
        <a:bodyPr/>
        <a:lstStyle/>
        <a:p>
          <a:endParaRPr lang="en-US"/>
        </a:p>
      </dgm:t>
    </dgm:pt>
    <dgm:pt modelId="{8E9C0F76-A3BF-42A2-9BDC-7B19318E8588}">
      <dgm:prSet/>
      <dgm:spPr/>
      <dgm:t>
        <a:bodyPr/>
        <a:lstStyle/>
        <a:p>
          <a:r>
            <a:rPr lang="en-US"/>
            <a:t>When finished, write a short story about how you can make positive changes in your community.</a:t>
          </a:r>
        </a:p>
      </dgm:t>
    </dgm:pt>
    <dgm:pt modelId="{BB994C32-B57A-4275-87D7-180700E06DD2}" type="parTrans" cxnId="{B592ACAD-1006-4FCF-B66D-9E4F39F1C480}">
      <dgm:prSet/>
      <dgm:spPr/>
      <dgm:t>
        <a:bodyPr/>
        <a:lstStyle/>
        <a:p>
          <a:endParaRPr lang="en-US"/>
        </a:p>
      </dgm:t>
    </dgm:pt>
    <dgm:pt modelId="{4CC751EA-E69B-44F7-BEC2-918526887530}" type="sibTrans" cxnId="{B592ACAD-1006-4FCF-B66D-9E4F39F1C480}">
      <dgm:prSet/>
      <dgm:spPr/>
      <dgm:t>
        <a:bodyPr/>
        <a:lstStyle/>
        <a:p>
          <a:endParaRPr lang="en-US"/>
        </a:p>
      </dgm:t>
    </dgm:pt>
    <dgm:pt modelId="{425F461E-CF47-4102-821F-9BDD3F3C0C33}" type="pres">
      <dgm:prSet presAssocID="{46307956-7E8E-406B-B595-90F9426D37E8}" presName="Name0" presStyleCnt="0">
        <dgm:presLayoutVars>
          <dgm:dir/>
          <dgm:animLvl val="lvl"/>
          <dgm:resizeHandles val="exact"/>
        </dgm:presLayoutVars>
      </dgm:prSet>
      <dgm:spPr/>
    </dgm:pt>
    <dgm:pt modelId="{4404E85E-6970-4A46-884C-D22D07DEC0D7}" type="pres">
      <dgm:prSet presAssocID="{C2ABCDC2-CC5B-40A3-8E75-EE4566AB82F4}" presName="boxAndChildren" presStyleCnt="0"/>
      <dgm:spPr/>
    </dgm:pt>
    <dgm:pt modelId="{07D74326-6B24-4C68-B52A-AB5D29F3DDCA}" type="pres">
      <dgm:prSet presAssocID="{C2ABCDC2-CC5B-40A3-8E75-EE4566AB82F4}" presName="parentTextBox" presStyleLbl="alignNode1" presStyleIdx="0" presStyleCnt="2"/>
      <dgm:spPr/>
    </dgm:pt>
    <dgm:pt modelId="{B2D11B35-39BA-4B6B-9BA8-950715B93D5D}" type="pres">
      <dgm:prSet presAssocID="{C2ABCDC2-CC5B-40A3-8E75-EE4566AB82F4}" presName="descendantBox" presStyleLbl="bgAccFollowNode1" presStyleIdx="0" presStyleCnt="2"/>
      <dgm:spPr/>
    </dgm:pt>
    <dgm:pt modelId="{C3C82B2B-C9BD-499B-AE90-033164637CAE}" type="pres">
      <dgm:prSet presAssocID="{F04FAACE-7427-4133-A7A7-C82AB65EC09E}" presName="sp" presStyleCnt="0"/>
      <dgm:spPr/>
    </dgm:pt>
    <dgm:pt modelId="{2E21D01A-5FAA-4072-8CEE-CC53BD214EBC}" type="pres">
      <dgm:prSet presAssocID="{7ABF3695-1A6D-4794-BDFD-E784ECC1AA27}" presName="arrowAndChildren" presStyleCnt="0"/>
      <dgm:spPr/>
    </dgm:pt>
    <dgm:pt modelId="{7D0E48D8-2438-4B7C-AA7B-FC502A8A2525}" type="pres">
      <dgm:prSet presAssocID="{7ABF3695-1A6D-4794-BDFD-E784ECC1AA27}" presName="parentTextArrow" presStyleLbl="node1" presStyleIdx="0" presStyleCnt="0"/>
      <dgm:spPr/>
    </dgm:pt>
    <dgm:pt modelId="{3659DDDB-664B-410C-B533-F03FAF1512A6}" type="pres">
      <dgm:prSet presAssocID="{7ABF3695-1A6D-4794-BDFD-E784ECC1AA27}" presName="arrow" presStyleLbl="alignNode1" presStyleIdx="1" presStyleCnt="2"/>
      <dgm:spPr/>
    </dgm:pt>
    <dgm:pt modelId="{30FC3480-7135-4C59-A19F-6520E5818666}" type="pres">
      <dgm:prSet presAssocID="{7ABF3695-1A6D-4794-BDFD-E784ECC1AA27}" presName="descendantArrow" presStyleLbl="bgAccFollowNode1" presStyleIdx="1" presStyleCnt="2"/>
      <dgm:spPr/>
    </dgm:pt>
  </dgm:ptLst>
  <dgm:cxnLst>
    <dgm:cxn modelId="{003BF106-CD7A-4682-A889-81CEEED6803B}" type="presOf" srcId="{7ABF3695-1A6D-4794-BDFD-E784ECC1AA27}" destId="{3659DDDB-664B-410C-B533-F03FAF1512A6}" srcOrd="1" destOrd="0" presId="urn:microsoft.com/office/officeart/2016/7/layout/VerticalDownArrowProcess"/>
    <dgm:cxn modelId="{5E650336-8B03-4652-8F58-F09844DF3761}" type="presOf" srcId="{C2ABCDC2-CC5B-40A3-8E75-EE4566AB82F4}" destId="{07D74326-6B24-4C68-B52A-AB5D29F3DDCA}" srcOrd="0" destOrd="0" presId="urn:microsoft.com/office/officeart/2016/7/layout/VerticalDownArrowProcess"/>
    <dgm:cxn modelId="{90C02438-BE3C-4D55-A005-D5823E725C1F}" type="presOf" srcId="{46307956-7E8E-406B-B595-90F9426D37E8}" destId="{425F461E-CF47-4102-821F-9BDD3F3C0C33}" srcOrd="0" destOrd="0" presId="urn:microsoft.com/office/officeart/2016/7/layout/VerticalDownArrowProcess"/>
    <dgm:cxn modelId="{44C0E03B-EDA4-4BEC-94FB-D22863BA1BE0}" srcId="{46307956-7E8E-406B-B595-90F9426D37E8}" destId="{C2ABCDC2-CC5B-40A3-8E75-EE4566AB82F4}" srcOrd="1" destOrd="0" parTransId="{57B2D287-E73D-432D-B4B1-41EABBD8F93C}" sibTransId="{E7BDDE4C-B6BD-48B4-876B-2996CA7D1B9B}"/>
    <dgm:cxn modelId="{77680442-0CF2-45A7-ACA8-3F4CEF591C37}" type="presOf" srcId="{CE1F6C8E-328E-4A4A-88E3-EF3F665F7B62}" destId="{30FC3480-7135-4C59-A19F-6520E5818666}" srcOrd="0" destOrd="0" presId="urn:microsoft.com/office/officeart/2016/7/layout/VerticalDownArrowProcess"/>
    <dgm:cxn modelId="{5D1BFC50-2A39-4D27-9F6A-FD2B2A7A2BA9}" srcId="{7ABF3695-1A6D-4794-BDFD-E784ECC1AA27}" destId="{CE1F6C8E-328E-4A4A-88E3-EF3F665F7B62}" srcOrd="0" destOrd="0" parTransId="{75D8D9C4-94D2-4DA3-B200-22AD9121EBFC}" sibTransId="{270DCDCC-4BFE-417C-900E-89333D578FFF}"/>
    <dgm:cxn modelId="{B592ACAD-1006-4FCF-B66D-9E4F39F1C480}" srcId="{C2ABCDC2-CC5B-40A3-8E75-EE4566AB82F4}" destId="{8E9C0F76-A3BF-42A2-9BDC-7B19318E8588}" srcOrd="0" destOrd="0" parTransId="{BB994C32-B57A-4275-87D7-180700E06DD2}" sibTransId="{4CC751EA-E69B-44F7-BEC2-918526887530}"/>
    <dgm:cxn modelId="{B79614B6-6364-4BE2-802A-562460066A77}" type="presOf" srcId="{7ABF3695-1A6D-4794-BDFD-E784ECC1AA27}" destId="{7D0E48D8-2438-4B7C-AA7B-FC502A8A2525}" srcOrd="0" destOrd="0" presId="urn:microsoft.com/office/officeart/2016/7/layout/VerticalDownArrowProcess"/>
    <dgm:cxn modelId="{26CD1AD2-9E0A-4A71-9E96-CDE4B563A4E3}" srcId="{46307956-7E8E-406B-B595-90F9426D37E8}" destId="{7ABF3695-1A6D-4794-BDFD-E784ECC1AA27}" srcOrd="0" destOrd="0" parTransId="{286F8E08-3974-48D3-ACF2-7ACD58F581BE}" sibTransId="{F04FAACE-7427-4133-A7A7-C82AB65EC09E}"/>
    <dgm:cxn modelId="{9FBB3DDE-10C1-4FF7-82CA-B57DCECF6304}" type="presOf" srcId="{8E9C0F76-A3BF-42A2-9BDC-7B19318E8588}" destId="{B2D11B35-39BA-4B6B-9BA8-950715B93D5D}" srcOrd="0" destOrd="0" presId="urn:microsoft.com/office/officeart/2016/7/layout/VerticalDownArrowProcess"/>
    <dgm:cxn modelId="{0CC3ECC0-D295-4235-BC09-10DDF2773116}" type="presParOf" srcId="{425F461E-CF47-4102-821F-9BDD3F3C0C33}" destId="{4404E85E-6970-4A46-884C-D22D07DEC0D7}" srcOrd="0" destOrd="0" presId="urn:microsoft.com/office/officeart/2016/7/layout/VerticalDownArrowProcess"/>
    <dgm:cxn modelId="{030FC129-1378-42C2-B456-6C43EFBB347B}" type="presParOf" srcId="{4404E85E-6970-4A46-884C-D22D07DEC0D7}" destId="{07D74326-6B24-4C68-B52A-AB5D29F3DDCA}" srcOrd="0" destOrd="0" presId="urn:microsoft.com/office/officeart/2016/7/layout/VerticalDownArrowProcess"/>
    <dgm:cxn modelId="{CDD33078-0892-4D9D-ADB8-5BCE09D868B7}" type="presParOf" srcId="{4404E85E-6970-4A46-884C-D22D07DEC0D7}" destId="{B2D11B35-39BA-4B6B-9BA8-950715B93D5D}" srcOrd="1" destOrd="0" presId="urn:microsoft.com/office/officeart/2016/7/layout/VerticalDownArrowProcess"/>
    <dgm:cxn modelId="{F333772F-F5A3-48D4-B10B-C7229988167F}" type="presParOf" srcId="{425F461E-CF47-4102-821F-9BDD3F3C0C33}" destId="{C3C82B2B-C9BD-499B-AE90-033164637CAE}" srcOrd="1" destOrd="0" presId="urn:microsoft.com/office/officeart/2016/7/layout/VerticalDownArrowProcess"/>
    <dgm:cxn modelId="{22EB1BC0-D408-41FC-94BF-C72110CDB5FB}" type="presParOf" srcId="{425F461E-CF47-4102-821F-9BDD3F3C0C33}" destId="{2E21D01A-5FAA-4072-8CEE-CC53BD214EBC}" srcOrd="2" destOrd="0" presId="urn:microsoft.com/office/officeart/2016/7/layout/VerticalDownArrowProcess"/>
    <dgm:cxn modelId="{D1982982-1026-4AF7-B2FD-04D233E96B74}" type="presParOf" srcId="{2E21D01A-5FAA-4072-8CEE-CC53BD214EBC}" destId="{7D0E48D8-2438-4B7C-AA7B-FC502A8A2525}" srcOrd="0" destOrd="0" presId="urn:microsoft.com/office/officeart/2016/7/layout/VerticalDownArrowProcess"/>
    <dgm:cxn modelId="{48B85542-33FC-4158-A33F-CD8E7D0A7439}" type="presParOf" srcId="{2E21D01A-5FAA-4072-8CEE-CC53BD214EBC}" destId="{3659DDDB-664B-410C-B533-F03FAF1512A6}" srcOrd="1" destOrd="0" presId="urn:microsoft.com/office/officeart/2016/7/layout/VerticalDownArrowProcess"/>
    <dgm:cxn modelId="{A675FABE-9FE7-47F9-BAE9-1C31EAA31924}" type="presParOf" srcId="{2E21D01A-5FAA-4072-8CEE-CC53BD214EBC}" destId="{30FC3480-7135-4C59-A19F-6520E581866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74326-6B24-4C68-B52A-AB5D29F3DDCA}">
      <dsp:nvSpPr>
        <dsp:cNvPr id="0" name=""/>
        <dsp:cNvSpPr/>
      </dsp:nvSpPr>
      <dsp:spPr>
        <a:xfrm>
          <a:off x="0" y="1802013"/>
          <a:ext cx="2400299" cy="11823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09" tIns="256032" rIns="170709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Extension</a:t>
          </a:r>
        </a:p>
      </dsp:txBody>
      <dsp:txXfrm>
        <a:off x="0" y="1802013"/>
        <a:ext cx="2400299" cy="1182315"/>
      </dsp:txXfrm>
    </dsp:sp>
    <dsp:sp modelId="{B2D11B35-39BA-4B6B-9BA8-950715B93D5D}">
      <dsp:nvSpPr>
        <dsp:cNvPr id="0" name=""/>
        <dsp:cNvSpPr/>
      </dsp:nvSpPr>
      <dsp:spPr>
        <a:xfrm>
          <a:off x="2400299" y="1802013"/>
          <a:ext cx="7200897" cy="118231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68" tIns="292100" rIns="146068" bIns="292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When finished, write a short story about how you can make positive changes in your community.</a:t>
          </a:r>
        </a:p>
      </dsp:txBody>
      <dsp:txXfrm>
        <a:off x="2400299" y="1802013"/>
        <a:ext cx="7200897" cy="1182315"/>
      </dsp:txXfrm>
    </dsp:sp>
    <dsp:sp modelId="{3659DDDB-664B-410C-B533-F03FAF1512A6}">
      <dsp:nvSpPr>
        <dsp:cNvPr id="0" name=""/>
        <dsp:cNvSpPr/>
      </dsp:nvSpPr>
      <dsp:spPr>
        <a:xfrm rot="10800000">
          <a:off x="0" y="1346"/>
          <a:ext cx="2400299" cy="181840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09" tIns="256032" rIns="170709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Summary</a:t>
          </a:r>
        </a:p>
      </dsp:txBody>
      <dsp:txXfrm rot="-10800000">
        <a:off x="0" y="1346"/>
        <a:ext cx="2400299" cy="1181960"/>
      </dsp:txXfrm>
    </dsp:sp>
    <dsp:sp modelId="{30FC3480-7135-4C59-A19F-6520E5818666}">
      <dsp:nvSpPr>
        <dsp:cNvPr id="0" name=""/>
        <dsp:cNvSpPr/>
      </dsp:nvSpPr>
      <dsp:spPr>
        <a:xfrm>
          <a:off x="2400299" y="1346"/>
          <a:ext cx="7200897" cy="1181960"/>
        </a:xfrm>
        <a:prstGeom prst="rect">
          <a:avLst/>
        </a:prstGeom>
        <a:solidFill>
          <a:schemeClr val="accent4">
            <a:tint val="40000"/>
            <a:alpha val="90000"/>
            <a:hueOff val="826286"/>
            <a:satOff val="32959"/>
            <a:lumOff val="3168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826286"/>
              <a:satOff val="32959"/>
              <a:lumOff val="3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68" tIns="292100" rIns="146068" bIns="292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On back of biography, use your map to write a short summary that tells what the passage explains.</a:t>
          </a:r>
        </a:p>
      </dsp:txBody>
      <dsp:txXfrm>
        <a:off x="2400299" y="1346"/>
        <a:ext cx="7200897" cy="1181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26:59.03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0 146,'19'0,"40"0,47 0,49 0,50 5,33 1,18 5,-10 0,-23-1,-36-3,-44-3,-42-1,-34-2,-23-1,-19 5,-9 1,16-1,41-5,56-8,62-7,65-6,42-4,13-7,-5 1,-20 2,-25 6,-39 6,-48 7,-43 4,-40 4,-30 2,-21 1,-12 0,-7 0,-1 0,-1 0,3 0,1-1,12 0,18 9,20 9,11 0,15 7,-4 4,-14-3,-11-6,-13-6,-16-1,-10-2,-5-4,-4-3,1-1,0-2,2-1,0-1,2 1,0-1,1 1,0-1,0 1,-5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28:40.76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0,'5'0,"6"0,6 0,9 0,6 0,2 0,-1 0,0 0,-2 0,-1 0,-1 0,0 0,-1 0,-1 0,1 0,0 0,-1 0,1 0,0 0,0 0,0 0,4 0,7 0,2 0,-3 0,-1 0,6 0,0 0,-1 0,-4 0,1 0,-1 0,-2 0,2 0,-1 0,-1 0,-3 0,-2 0,-1 0,-2 0,0 0,0 0,-1 0,1 0,-1 0,1 0,0 0,0 0,0 0,0 0,-5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1:47.26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0,'6'0,"12"0,15 6,13 1,9 0,1-1,-3-2,-6-2,-4 0,-5-2,-3 0,3 5,2 3,4-2,6 0,0-3,-3 0,2-2,-2 0,-4-1,-3-1,-3 1,-3 0,-1 0,0-1,-1 1,0 0,-1 0,2 0,-1 0,0 0,1 0,-1 6,6 1,2 6,5 0,1-2,3-3,5-3,-2-2,2-1,2-2,4 0,1-1,3 1,1-1,0 6,0 2,-4 0,-9-1,-6-2,-6-2,-5 0,-1-2,-3 0,-5 6,-2 1,0-1,7 0,27-2,36-2,30-1,27 0,15-1,13 0,-1-1,-21 1,-26 0,-29-6,-27-1,-20 0,-14 1,-9 2,-4 1,-1 2,0 1,7 0,3 0,6 0,7 0,6-5,5-2,2 0,-3 1,-6 2,-2 2,-4 1,-5 0,-3-4,-4-3,-2 2,-2 0,0 3,0 0,0 2,-1 1,2 0,-1 0,0 0,1 0,-1 1,1-1,-1 0,-4-6,-3-1,0 0,2 1,2 2,1 2,1 0,1 2,1 0,-1 0,1 6,0 2,0-1,0-1,-6 3,-7 7,-2 0,-4 2,-4-1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5:36.456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310B684B-5C66-4E02-A2EB-0E25E52964A1}" emma:medium="tactile" emma:mode="ink">
          <msink:context xmlns:msink="http://schemas.microsoft.com/ink/2010/main" type="writingRegion" rotatedBoundingBox="14522,8692 15397,8692 15397,8726 14522,8726"/>
        </emma:interpretation>
      </emma:emma>
    </inkml:annotationXML>
    <inkml:traceGroup>
      <inkml:annotationXML>
        <emma:emma xmlns:emma="http://www.w3.org/2003/04/emma" version="1.0">
          <emma:interpretation id="{73FE98FB-BF10-4DC6-AA8A-D89F093FD352}" emma:medium="tactile" emma:mode="ink">
            <msink:context xmlns:msink="http://schemas.microsoft.com/ink/2010/main" type="paragraph" rotatedBoundingBox="14522,8692 15397,8692 15397,8726 14522,8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3FAED3-62BA-4491-87AF-0460C491FCFF}" emma:medium="tactile" emma:mode="ink">
              <msink:context xmlns:msink="http://schemas.microsoft.com/ink/2010/main" type="line" rotatedBoundingBox="14522,8692 15397,8692 15397,8726 14522,8726"/>
            </emma:interpretation>
          </emma:emma>
        </inkml:annotationXML>
        <inkml:traceGroup>
          <inkml:annotationXML>
            <emma:emma xmlns:emma="http://www.w3.org/2003/04/emma" version="1.0">
              <emma:interpretation id="{E229F33A-D435-461A-ACCF-8CF5729EE311}" emma:medium="tactile" emma:mode="ink">
                <msink:context xmlns:msink="http://schemas.microsoft.com/ink/2010/main" type="inkWord" rotatedBoundingBox="14522,8692 15397,8692 15397,8726 14522,8726"/>
              </emma:interpretation>
              <emma:one-of disjunction-type="recognition" id="oneOf0">
                <emma:interpretation id="interp0" emma:lang="en-US" emma:confidence="1">
                  <emma:literal>_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2507 66,'5'0,"8"0,7 0,6 0,3 0,3 0,2 0,0 0,0 0,0 0,-1 0,0 0,0 0,-6-6,-2-1,1 0,1 1,1 2,2 1,1 2,1 1,1 0,0 0,0 0,0 0,-1 1,1-1,0 0,-1 0,-5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5:35.187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373852DB-23A1-4CA3-B2C1-AA8CF0BAD0B3}" emma:medium="tactile" emma:mode="ink">
          <msink:context xmlns:msink="http://schemas.microsoft.com/ink/2010/main" type="inkDrawing" rotatedBoundingBox="12014,8673 14489,8645 14490,8727 12015,8756" shapeName="Other"/>
        </emma:interpretation>
      </emma:emma>
    </inkml:annotationXML>
    <inkml:trace contextRef="#ctx0" brushRef="#br0">0 67,'6'0,"7"0,7 0,5 0,5 0,2 0,1 0,1 0,0 0,0 0,0 0,-1 0,0 0,-1 0,1 0,-1 0,1 0,-1 0,1 0,-1 0,1 0,0 0,-1 0,1-6,-1-1,1 0,-1 1,1 2,0 1,-1 2,1 1,-1-6,1-1,-1 0,1 2,-1 1,1 2,0 1,-1 0,1 1,-1 0,6 1,2-1,0 0,-2 0,-1 0,-2 0,4 1,2-1,4 5,0 2,-2 0,-2-1,-3-2,-3-1,4-2,1-1,5 0,0 0,4 5,4 2,-1 0,-4-1,1-2,-2-2,-4-1,-4 0,-2-1,-3 0,-6-1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5:40.018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FC285F9C-F40F-4C06-8C00-4F5BFD1690C4}" emma:medium="tactile" emma:mode="ink">
          <msink:context xmlns:msink="http://schemas.microsoft.com/ink/2010/main" type="inkDrawing" rotatedBoundingBox="15922,8619 18850,8594 18850,8657 15923,8682" shapeName="Other"/>
        </emma:interpretation>
      </emma:emma>
    </inkml:annotationXML>
    <inkml:trace contextRef="#ctx0" brushRef="#br0">0 67,'6'0,"6"0,8 0,6 0,4 0,2 0,1 0,1 0,0 0,0 0,-1 0,0 0,0 0,0 0,0 0,-1 0,1 0,-1 0,1 0,-1 0,1 0,-1 0,1 0,-1 0,6 0,2-5,6-2,5 0,5 1,-1 2,1 1,-3 2,-5 1,-6-1,-4 2,-3-1,-2 0,-1 1,0-1,-1 0,1 0,0 0,0 0,0 0,1 0,-1 0,1 0,0 0,-1 0,1 0,-1 0,1 5,5 3,2-1,5-2,6-1,6-1,-2-2,-4 0,-6-1,-5 0,-3-1,-3 1,-1 0,-2 0,1-1,-1 1,1 0,0 0,0 0,1 0,5 0,2-5,-1-2,0 0,-3 1,-6-4,-4 0,1 2,-1 2,3 2,1 2,-5 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5:45.629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313F3110-9F39-4126-8B63-D715D5671558}" emma:medium="tactile" emma:mode="ink">
          <msink:context xmlns:msink="http://schemas.microsoft.com/ink/2010/main" type="inkDrawing" rotatedBoundingBox="11753,9623 13574,9603 13575,9634 11754,9654" shapeName="Other"/>
        </emma:interpretation>
      </emma:emma>
    </inkml:annotationXML>
    <inkml:trace contextRef="#ctx0" brushRef="#br0">1 34,'5'0,"8"0,7 0,6 0,3 0,4 0,0 0,1 0,0 0,0 0,-1 0,0 0,0 0,0 0,-1 0,1 0,-1 0,1 0,-1 0,1 0,-1 0,1 0,0 0,-1 0,1 0,-1 0,1 0,-1 0,1 0,0 0,-1 0,1 0,-1 0,1 0,-1 0,1 0,0 0,-1 0,1 0,-1 0,1 0,-1 0,1 0,-1 0,1 0,0 0,5 0,2 0,-1-5,-1-3,-1 1,-2 2,-1 1,-1 1,0 2,-1 0,-5 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6:11.433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029A46E0-8594-4CC4-B5F3-0800525F7106}" emma:medium="tactile" emma:mode="ink">
          <msink:context xmlns:msink="http://schemas.microsoft.com/ink/2010/main" type="inkDrawing" rotatedBoundingBox="11657,10972 15167,10865 15170,10961 11659,11068" shapeName="Other"/>
        </emma:interpretation>
      </emma:emma>
    </inkml:annotationXML>
    <inkml:trace contextRef="#ctx0" brushRef="#br0">0 35,'6'5,"7"2,7 0,5-1,5-2,2-1,1-2,-4 5,-3 1,1 0,1-1,1-3,1 0,2-2,0-1,0 0,1 0,0-1,0 1,-1 0,1 0,0 0,-1 0,1 0,0 0,-1 0,1 0,-1 0,1 0,-1 0,1 0,-1 0,1 0,0 0,-1-6,1-1,-1 0,1 1,-1 2,1 2,0 0,-1 2,1 0,-1 0,1 0,-1 1,1-1,-1 0,1 0,0 0,-1 0,1 0,-1 0,1 0,-1 0,1 0,0 0,-1 0,1 0,-1 0,1 0,-1 0,1-5,-1-3,1 1,0 1,-1 2,1 2,-1 1,1 0,-1 1,1 0,0 1,-1-1,1 0,-1 0,1-5,-1-2,1 0,0 1,-1 2,1 1,-1 2,1 1,-1 0,1 0,-1 0,1 0,0 1,-1-1,1 0,-1 0,1 0,-1 0,1 0,0 0,-1 0,1 0,-1 0,1 0,-1 0,1 0,-1 0,1 0,0 0,-1 0,1 0,-1 0,1 0,-1 0,-5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6:25.369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6EC79B1B-9976-4BF9-BE38-934C0D3D33D1}" emma:medium="tactile" emma:mode="ink">
          <msink:context xmlns:msink="http://schemas.microsoft.com/ink/2010/main" type="inkDrawing" rotatedBoundingBox="13480,5387 15789,5433 15788,5460 13479,5413" shapeName="Other"/>
        </emma:interpretation>
      </emma:emma>
    </inkml:annotationXML>
    <inkml:trace contextRef="#ctx0" brushRef="#br0">1465-3255,'5'0,"8"0,13 0,7 0,3 0,2 0,-1 0,0 0,-2 0,0 0,-2 0,0 0,-1 0,1 0,-1 0,1 0,-1 0,0 0,1 0,-1 0,1 0,-1 0,1 0,0 0,-1 0,1 0,-1 0,6 0,2 6,5 1,1 0,3-1,-1-2,-3-2,2-1,-2 0,-2-1,-4 0,-2-1,-3 1,-1 0,5 0,2 0,-1 0,-2 0,-1 0,-1 0,-1 0,4 0,2 0,0 0,-2 0,-2 0,4 0,1 0,-1 0,-1 0,-3 0,-1 0,-2 0,0 0,0 0,-1 0,0 0,-5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6:26.747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F935E118-B234-49E4-9A2B-B7F961B8D646}" emma:medium="tactile" emma:mode="ink">
          <msink:context xmlns:msink="http://schemas.microsoft.com/ink/2010/main" type="inkDrawing" rotatedBoundingBox="15824,5438 17221,5402 17223,5458 15826,5494" shapeName="Other"/>
        </emma:interpretation>
      </emma:emma>
    </inkml:annotationXML>
    <inkml:trace contextRef="#ctx0" brushRef="#br0">3810-3222,'6'0,"7"0,1 5,4 3,5-1,3-2,4-1,1-1,2-2,0 0,1-1,-1-1,0 1,6 0,1-1,5 1,1 0,-3 0,-2 0,-3 0,-2 0,-3 0,0 0,0 0,-1 0,0 0,0 0,0 0,0 0,1 0,-6-5,-2-3,0 1,2 2,2 1,1 1,1 2,1 0,1-4,0-2,-1 0,1 1,0 3,0 0,-6 2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6:35.597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D3C69E86-763C-4434-AC03-22E66FDBBA07}" emma:medium="tactile" emma:mode="ink">
          <msink:context xmlns:msink="http://schemas.microsoft.com/ink/2010/main" type="inkDrawing" rotatedBoundingBox="12079,6372 13898,6279 13900,6323 12081,6417" shapeName="Other"/>
        </emma:interpretation>
      </emma:emma>
    </inkml:annotationXML>
    <inkml:trace contextRef="#ctx0" brushRef="#br0">0 67,'12'0,"8"0,18 0,8 0,1 0,-1 0,-3 0,-3 0,-4 0,-1 0,-2 0,-1 0,0 0,0 0,0 0,0 0,1 0,-1 0,1 0,-1 0,-5-6,-2-1,1 0,1 1,1 2,3 2,0-5,6-1,3 1,0 2,4 1,0 2,-1 1,-4 0,-1 1,-3 1,-1-1,-2 0,1 1,-1-1,0 0,0 0,0 0,0 0,1 0,-1 0,1 0,0 0,-1 0,1 0,-1 0,1 0,-1 0,-5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27:02.62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85,'5'0,"6"0,6 0,9 0,6 0,2 0,-1 0,0 0,-2 0,-1 0,-1 0,0 0,-1 0,4 0,2 0,0 0,-2 0,-5-4,-4-3,0 1,1 2,0 0,-3-3,-1 0,2 0,0 2,3 2,1 1,1 1,1 1,4-4,3-2,4 0,0 1,-1 2,-3 1,-7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6:36.921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39244251-E99C-43B1-B399-8D82417D2540}" emma:medium="tactile" emma:mode="ink">
          <msink:context xmlns:msink="http://schemas.microsoft.com/ink/2010/main" type="inkDrawing" rotatedBoundingBox="13936,6299 15335,6319 15333,6394 13935,6374" shapeName="Other"/>
        </emma:interpretation>
      </emma:emma>
    </inkml:annotationXML>
    <inkml:trace contextRef="#ctx0" brushRef="#br0">1 1,'5'0,"8"0,7 0,6 0,3 0,9 0,-3 5,-1 3,-2-1,0-2,0-1,0 4,0 1,1-1,-1-3,0-1,6-2,2-1,0 0,-2-1,-1-1,-2 1,-1-1,-1 1,0 0,-1 0,0 0,0 0,1 0,-1-6,1-1,-1 0,1 1,-1 2,1 2,-1 1,1 0,-1 1,7 0,-5-5,-2-2,-1 0,0 2,-5 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6:38.651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9BD4BCA2-F917-40EC-AB33-F2AE15092021}" emma:medium="tactile" emma:mode="ink">
          <msink:context xmlns:msink="http://schemas.microsoft.com/ink/2010/main" type="inkDrawing" rotatedBoundingBox="15369,6315 17678,6321 17677,6387 15368,6381" shapeName="Other"/>
        </emma:interpretation>
      </emma:emma>
    </inkml:annotationXML>
    <inkml:trace contextRef="#ctx0" brushRef="#br0">0 1,'6'0,"7"0,7 0,5 0,5 0,2 0,2 0,-6 5,-1 3,-1-1,2-2,1-1,-4 4,-1 1,1-1,2-3,2-1,1-2,1-1,2 0,-1-1,1-1,6 1,7-1,1 1,-2-5,3-3,-1 1,-4 1,-3 2,-3 2,-2 0,-2 2,0 0,-1 0,0 1,0-1,0 0,0 0,0 0,1 0,-1 0,1 0,0 0,-1 0,1 0,-1 0,1 0,-1 0,1 0,0 0,-1 0,1 0,-1 0,1 0,-1 0,1 0,0 0,-1 0,6 0,2 0,0 0,-2 0,-1 0,-2 0,-2 0,1 0,-2 0,0 0,1 0,-7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6:28.918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D8318DD8-8105-4812-8409-915F0ED71590}" emma:medium="tactile" emma:mode="ink">
          <msink:context xmlns:msink="http://schemas.microsoft.com/ink/2010/main" type="inkDrawing" rotatedBoundingBox="17257,5404 19728,5369 19729,5417 17258,5452" shapeName="Other"/>
        </emma:interpretation>
      </emma:emma>
    </inkml:annotationXML>
    <inkml:trace contextRef="#ctx0" brushRef="#br0">0 2,'6'0,"7"0,7 6,5 1,5 0,2-1,1-2,1-2,0-1,0 0,-1-1,1 0,-2-1,7 1,1 0,5 0,0 0,-1 0,-4 0,-2 0,-2 0,-2 0,-1 0,-1 0,0 0,0 0,6 0,1 0,0 0,0 0,-3 0,-1 0,-1-6,-1-1,0 0,-1 1,0 2,1 2,-1 0,0 2,1 0,-1 0,1 0,-1 0,1 1,5-1,2 0,5 0,12 0,1 0,-3 0,-6 0,-5 0,-5 0,-4 0,-1 0,-2 0,-1 0,1 0,-1 0,1 0,0 0,0 0,1 0,-1 0,1 0,0 0,-1 0,1 0,-1 0,-5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6:50.842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6600A606-0D6D-49E4-AE17-5594FDC1C4CA}" emma:medium="tactile" emma:mode="ink">
          <msink:context xmlns:msink="http://schemas.microsoft.com/ink/2010/main" type="inkDrawing" rotatedBoundingBox="20807,5437 23571,5437 23571,5452 20807,5452" shapeName="Other"/>
        </emma:interpretation>
      </emma:emma>
    </inkml:annotationXML>
    <inkml:trace contextRef="#ctx0" brushRef="#br0">3549 35,'5'0,"8"0,7 0,6 0,3 0,3 0,2 0,0 0,0 0,-1 0,1 0,-1 0,0 0,0 0,-1 0,1 0,-1 0,1 0,-1 0,1 0,-1 0,1 0,-1 0,1 0,0 0,5 0,2 0,-1 0,-1 0,-1 0,-2 0,-1 0,-1 0,0 0,-1 0,0 0,0 0,1 0,-1 0,1 0,-1 0,1 0,-1 0,1 0,-1 0,1 0,0 0,-1 0,1 0,-1 0,6 0,8 0,1 0,-2 0,-3 0,-3 0,-2 0,-3 0,-1 0,0 0,-1 0,0 0,0 0,5 0,3 0,5 0,0 0,-1 0,-3 0,-3 0,-3 0,-1 0,-1 0,-1 0,0 0,0 0,0 0,1 0,-1 0,0 0,1 0,-6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6:57.652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B27DDFE3-4FBD-48AE-BFC8-3821F7853F03}" emma:medium="tactile" emma:mode="ink">
          <msink:context xmlns:msink="http://schemas.microsoft.com/ink/2010/main" type="inkDrawing" rotatedBoundingBox="20218,6373 23175,6206 23180,6283 20222,6449" shapeName="Other"/>
        </emma:interpretation>
      </emma:emma>
    </inkml:annotationXML>
    <inkml:trace contextRef="#ctx0" brushRef="#br0">1 133,'5'0,"8"0,7 0,5 0,5 0,2 0,2 0,0 0,0 0,-1 0,1 0,-1 0,0 0,-1 0,1 0,0 0,-1 0,1 0,-6-6,-2-1,0 0,2 1,2 2,1 1,1 2,1 1,1 0,-1-6,7-1,7 0,1 2,-2 1,3 2,4 1,-1 0,-10-4,-5-3,-4 2,-2 0,5 3,3 0,-1 2,0-5,-1-1,-1 0,-2 1,0 3,0 0,0 2,-1 1,0 0,1 0,-1 0,6 1,2-1,5 0,12 0,1 0,-3 0,-6 0,0 0,-2 0,-5 0,-3 0,-3 0,-2 0,-1 0,-1 0,0 0,0 0,0 0,0 0,0 0,0 0,1 0,0 0,-1 0,1 0,-1 0,1 0,-1 0,1 0,0 0,-1 0,-5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6:54.153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434CCEBB-6BE5-4857-B344-F9FDD740E1F3}" emma:medium="tactile" emma:mode="ink">
          <msink:context xmlns:msink="http://schemas.microsoft.com/ink/2010/main" type="inkDrawing" rotatedBoundingBox="18495,6324 20223,6354 20223,6408 18494,6378" shapeName="Other"/>
        </emma:interpretation>
      </emma:emma>
    </inkml:annotationXML>
    <inkml:trace contextRef="#ctx0" brushRef="#br0">1237 947,'5'0,"8"0,7 0,11 0,6 0,2 0,0 0,-1 0,-1 0,-2 0,-1 0,-1 0,0 0,-1 0,0 0,1 0,-1 0,0 0,1 0,-1 0,1 0,5 0,7 0,2 0,-1 0,-4 0,-3 0,-3 0,-1 0,-2 0,-1 0,0 0,0 0,0 0,0 0,1 0,-1 0,0 0,1 0,0 0,-1 0,1 0,-1 0,-5 6,-1 1,-1 0,2-1,2-2,1-1,1-2,-5 5,0 1,-1 0,-3-2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6:55.144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54CF42EB-0C6C-4BA5-A54E-BFA93CC9ECFA}" emma:medium="tactile" emma:mode="ink">
          <msink:context xmlns:msink="http://schemas.microsoft.com/ink/2010/main" type="inkDrawing" rotatedBoundingBox="20241,6414 20254,6414 20254,6429 20241,6429" shapeName="Other"/>
        </emma:interpretation>
      </emma:emma>
    </inkml:annotationXML>
    <inkml:trace contextRef="#ctx0" brushRef="#br0">2996 1012,'-5'0,"-3"0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7:20.554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88717F45-9F7C-4803-8591-BECC1C751A06}" emma:medium="tactile" emma:mode="ink">
          <msink:context xmlns:msink="http://schemas.microsoft.com/ink/2010/main" type="inkDrawing" rotatedBoundingBox="14067,11863 16309,11907 16307,11993 14066,11949" shapeName="Other"/>
        </emma:interpretation>
      </emma:emma>
    </inkml:annotationXML>
    <inkml:trace contextRef="#ctx0" brushRef="#br0">1 67,'5'0,"8"0,7 0,6 0,-2-5,1-2,1 0,2 1,2 2,2 1,0 2,0 0,1 1,0 1,0-1,-6-5,-1-2,-1 0,2 1,2 2,1 2,7 0,2 2,6 0,1 0,9 0,1 1,1-1,-2 0,-6 0,-5 0,-5 6,-4 1,-1 0,-2-1,-1-2,1-2,-1 0,1-2,0 0,0 0,1 0,-1-1,1 1,0 0,-1 0,1 0,-1 0,-5 5,-1 3,-1-1,2-2,2-1,1-1,1-2,1 0,6-1,2 0,0-1,-1 1,-2 0,-8 5,-2 2,-1 0,1-1,1-2,2-2,1 0,-5-2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7:22.377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90F6B0D6-B6E4-49AA-BCE2-F8213D19D06E}" emma:medium="tactile" emma:mode="ink">
          <msink:context xmlns:msink="http://schemas.microsoft.com/ink/2010/main" type="inkDrawing" rotatedBoundingBox="16345,11969 18166,11925 18167,11952 16346,11997" shapeName="Other"/>
        </emma:interpretation>
      </emma:emma>
    </inkml:annotationXML>
    <inkml:trace contextRef="#ctx0" brushRef="#br0">0 34,'6'0,"7"0,7 0,5 0,5 0,2 0,1 0,1 0,0 0,0 0,0 0,-1 0,0 0,-1 0,1 0,-1 0,1 0,-1 0,1 0,-1 0,1-6,0-1,-1 0,1 1,-1 2,1 2,-1 1,1 0,5 1,2 0,0 1,-2-1,-2 0,-1 0,-1 0,-1 0,0 0,-1 0,1 0,-1 0,0 0,1 0,-1 0,6 0,2 0,0 0,-2 0,-2 0,-1 0,-1 0,-1 0,0 0,-1 0,1 0,-1 0,-5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7:29.883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8AFE8AFE-0797-4F54-B9BF-82A1353E8B1C}" emma:medium="tactile" emma:mode="ink">
          <msink:context xmlns:msink="http://schemas.microsoft.com/ink/2010/main" type="inkDrawing" rotatedBoundingBox="16669,12309 19630,12235 19632,12336 16672,12410" shapeName="Other"/>
        </emma:interpretation>
      </emma:emma>
    </inkml:annotationXML>
    <inkml:trace contextRef="#ctx0" brushRef="#br0">0 133,'6'0,"6"0,8-5,6-3,4 1,2 2,1 1,1 1,0 2,0 0,-1 1,0 1,0-1,0 0,0 0,-1 1,1-1,-1 0,1 0,-1 0,1 0,-1 0,1 0,-1 0,1 0,-1 0,1 0,0 0,-1 0,1 0,-1 0,1 0,-1 0,1 0,0-6,-1-1,1 0,-1 1,-5-3,-2-1,1 1,1-2,1-1,3 3,0 2,1 3,0 2,1 1,0 1,0 0,0 1,-1-1,1 1,0-1,-1 0,1 0,-1 0,1 0,0 0,-1 0,1 0,-1 6,1 1,-1 0,1-1,5-2,2-2,-6 5,-3 1,-2-1,1-2,0-1,0-2,2-1,-1 0,2-1,-1-1,6 1,2 0,0-1,-2 1,-1 0,-2 0,-1 0,-1 0,0 0,-1 0,0 0,1 0,-1-5,0-3,1 1,-6 2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27:10.78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0 229,'0'4,"10"8,22 0,38 3,41 0,45-3,47-4,42-3,35-2,24-3,16 0,11 0,1-1,-18 1,-24-1,-33-4,-46-2,-49 1,-48 1,-38 2,-28 1,-16 1,-10 0,11 1,37-4,74-2,88 0,99 1,84 2,62 1,25 1,-1 1,-44-1,-61 2,-78-1,-80 0,-76 0,-60 1,-43-1,-26 0,-15 0,-5 0,0-5,26-6,39-6,36-5,36 1,35 0,14-2,17-1,4-2,-6 0,-7 3,-19 6,-28 6,-31 5,-23 3,-26 2,-21 2,-15 0,-12 0,-5 0,-4 0,0-1,1 1,0 3,21 12,30 22,27 18,20 5,-2-3,-12-8,-19-6,-15-12,-11-10,-12-10,-9-6,-7-5,-5-2,-8-6,-2-1,-5-5,-1 1,3 1,3 4,-2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7:48.338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07F77BA1-551B-499D-A2FB-619D2E99949C}" emma:medium="tactile" emma:mode="ink">
          <msink:context xmlns:msink="http://schemas.microsoft.com/ink/2010/main" type="inkDrawing" rotatedBoundingBox="17550,15773 19860,15759 19860,15791 17551,15805" shapeName="Other"/>
        </emma:interpretation>
      </emma:emma>
    </inkml:annotationXML>
    <inkml:trace contextRef="#ctx0" brushRef="#br0">0 34,'6'0,"7"0,7 0,5 0,5 0,2 0,1 0,1 0,0 0,0 0,-1 0,1 0,-1 0,-1 0,6 0,2 0,0 0,-2 0,-2 0,-1 0,5 0,0 0,0 0,-2 0,-2 0,-1 0,-1 0,-2 0,1 0,-1 0,0 0,1 0,-1 0,0 0,1 0,-1 0,1 0,0 0,-1 0,1 0,-1 0,1 0,-1 0,7 0,0 0,7 0,-1 0,-1 0,-3 0,-4 0,-1 0,-2 0,-1 0,-1 0,0 0,0 0,0 0,0 0,1 0,-1 0,1 0,-1-6,1-1,-1 0,1 1,0 2,-1 2,1 1,-6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7:33.965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B1C48B09-09B4-4D4C-81DC-F3D0F9D92B21}" emma:medium="tactile" emma:mode="ink">
          <msink:context xmlns:msink="http://schemas.microsoft.com/ink/2010/main" type="inkDrawing" rotatedBoundingBox="22011,12827 22592,12793 22594,12816 22013,12849" shapeName="Other"/>
        </emma:interpretation>
      </emma:emma>
    </inkml:annotationXML>
    <inkml:trace contextRef="#ctx0" brushRef="#br0">1 35,'5'0,"8"0,7 0,5 0,5 0,2 0,2 0,0 0,0 0,-1 0,1 0,-1 0,0 0,-6-6,-2-1,1 0,1 1,1 2,2 2,1 0,-4 2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7:51.998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2ABF9817-96AC-44D0-B727-C9CAF2B58B7B}" emma:medium="tactile" emma:mode="ink">
          <msink:context xmlns:msink="http://schemas.microsoft.com/ink/2010/main" type="inkDrawing" rotatedBoundingBox="21002,15638 23119,15622 23120,15820 21003,15835" shapeName="Other"/>
        </emma:interpretation>
      </emma:emma>
    </inkml:annotationXML>
    <inkml:trace contextRef="#ctx0" brushRef="#br0">0 67,'0'6,"11"1,9 0,7 4,5 1,1-3,2-2,5-2,2-3,5 0,-1-2,-2-1,-3 1,-3-1,-2-5,-2-1,-2 0,1 1,-1-4,-1 0,2 2,4 2,8 2,2 2,-2 1,9-5,0-1,-4 0,-4 2,-5 1,-4 2,-2 1,-2-5,-1-1,0 0,-1 1,1 3,0 0,0 2,1 1,-1 0,1 0,-1 0,1 1,-6 4,-2 3,1-1,1-1,1-2,2 4,2 1,-6 4,-1 0,1-3,1-2,-3 3,-2-1,3-2,-4 4,0-1,2-2,3-3,-3 4,0-1,2-1,-4-2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8:01.164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040E7EA5-134E-4174-915B-4F88A2B4505E}" emma:medium="tactile" emma:mode="ink">
          <msink:context xmlns:msink="http://schemas.microsoft.com/ink/2010/main" type="inkDrawing" rotatedBoundingBox="18364,16661 20998,16635 20999,16699 18365,16726" shapeName="Other"/>
        </emma:interpretation>
      </emma:emma>
    </inkml:annotationXML>
    <inkml:trace contextRef="#ctx0" brushRef="#br0">0 35,'6'0,"12"0,10 0,10 0,4 0,7 0,0 0,-3 0,-3 0,-4 0,-8 6,-4 1,-1 0,0-1,2-2,1-2,2 0,0-2,2 0,5 0,8 0,1-1,4 1,-1 0,1 0,-1 0,-5 0,-3 0,-5 0,-1 0,-3 0,-1 0,0 0,0 0,-1 0,1 0,1 0,-1 0,0 0,1 0,0 0,-1 0,1 0,-1 0,1 0,-1 0,1 0,0 0,5 0,2 0,-1 0,5 0,5 0,1 0,-3 0,-5 0,-3 0,-2 0,-3-6,-2-1,1 0,-7-4,-2-1,1 3,2 2,1 2,2 3,1 1,1 0,1 2,-1-1,1 1,0-1,0 0,-6 1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37:36.954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ignorePressure" value="1"/>
    </inkml:brush>
  </inkml:definitions>
  <inkml:traceGroup>
    <inkml:annotationXML>
      <emma:emma xmlns:emma="http://www.w3.org/2003/04/emma" version="1.0">
        <emma:interpretation id="{A0231BE5-B0AA-443F-BB24-1F5EB40C18C9}" emma:medium="tactile" emma:mode="ink">
          <msink:context xmlns:msink="http://schemas.microsoft.com/ink/2010/main" type="writingRegion" rotatedBoundingBox="9825,13367 18109,12889 18362,17264 10078,17742"/>
        </emma:interpretation>
      </emma:emma>
    </inkml:annotationXML>
    <inkml:traceGroup>
      <inkml:annotationXML>
        <emma:emma xmlns:emma="http://www.w3.org/2003/04/emma" version="1.0">
          <emma:interpretation id="{D86F5DBD-6CD4-4C6E-9A6E-C5AC946DC774}" emma:medium="tactile" emma:mode="ink">
            <msink:context xmlns:msink="http://schemas.microsoft.com/ink/2010/main" type="paragraph" rotatedBoundingBox="10837,11830 17600,15638 16721,17199 9958,13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3D1936-38C9-46AB-926B-3B67D272CB4F}" emma:medium="tactile" emma:mode="ink">
              <msink:context xmlns:msink="http://schemas.microsoft.com/ink/2010/main" type="inkBullet" rotatedBoundingBox="10261,12690 11717,13318 11414,14020 9958,13393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-3125-3742,'0'6,"5"1,8 0,13-1,7-2,3-2,2 0,0-2,-2 0,-1 0,0 0,-2-1,0 1,-1 0,1 0,-1 0,1 0,-1 0,0 0,1 0,-1-6,1-1,0 0,-1 1,1 2,-6-4,-2-1,0 2,2-4,2 0,7 1,2 4,1 1,-1 3,5 1,-6-5,-3-1,-2 1,-1 1,0 1,0 2,0 1,1 0,0 1,1 0,-1 1,1-1,-1 0,1 0,5 6,2 2,0-1,-2-2,-1-1,-8-1</inkml:trace>
      </inkml:traceGroup>
      <inkml:traceGroup>
        <inkml:annotationXML>
          <emma:emma xmlns:emma="http://www.w3.org/2003/04/emma" version="1.0">
            <emma:interpretation id="{ED1CEA11-7F56-45BD-AFBB-B5A685A434A1}" emma:medium="tactile" emma:mode="ink">
              <msink:context xmlns:msink="http://schemas.microsoft.com/ink/2010/main" type="line" rotatedBoundingBox="12169,12579 17600,15638 17142,16451 11711,13392"/>
            </emma:interpretation>
          </emma:emma>
        </inkml:annotationXML>
        <inkml:traceGroup>
          <inkml:annotationXML>
            <emma:emma xmlns:emma="http://www.w3.org/2003/04/emma" version="1.0">
              <emma:interpretation id="{DF2FD0FF-2239-47FD-BEFE-9FBCA3AC2903}" emma:medium="tactile" emma:mode="ink">
                <msink:context xmlns:msink="http://schemas.microsoft.com/ink/2010/main" type="inkWord" rotatedBoundingBox="11754,13317 13477,13288 13478,13368 11755,13396"/>
              </emma:interpretation>
              <emma:one-of disjunction-type="recognition" id="oneOf1">
                <emma:interpretation id="interp1" emma:lang="en-US" emma:confidence="0">
                  <emma:literal>/</emma:literal>
                </emma:interpretation>
                <emma:interpretation id="interp2" emma:lang="en-US" emma:confidence="0">
                  <emma:literal>v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-</emma:literal>
                </emma:interpretation>
                <emma:interpretation id="interp5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1823">-1334-3808,'5'0,"8"0,7 0,6 0,3 0,4 0,-6 6,0 1,0 0,1-1,1-2,-3 4,-2 0,1 0,2-2,2-3,1 0,1-2,2-1,-1 0,1-1,0 1,0 0,0 0,0-1,-1 1,1 0,-1 0,1 0,-1 0,1 0,-6-5,-2-3,1 1,1 2,1 1,2 1,1 2,-4-5,-2-2,1 2,1 0,2 3,1 0,2 2,5 1,9 0,1 0,-1 0,-4 1,-2-1,-4 0,-1 0,-2 0,-1 0,0 0,-5 0</inkml:trace>
        </inkml:traceGroup>
        <inkml:traceGroup>
          <inkml:annotationXML>
            <emma:emma xmlns:emma="http://www.w3.org/2003/04/emma" version="1.0">
              <emma:interpretation id="{AAC1AB1C-76C4-40CE-8D16-80F84AB08942}" emma:medium="tactile" emma:mode="ink">
                <msink:context xmlns:msink="http://schemas.microsoft.com/ink/2010/main" type="inkWord" rotatedBoundingBox="15857,15707 17513,15792 17512,15824 15856,15739"/>
              </emma:interpretation>
              <emma:one-of disjunction-type="recognition" id="oneOf2"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-</emma:literal>
                </emma:interpretation>
                <emma:interpretation id="interp8" emma:lang="en-US" emma:confidence="0">
                  <emma:literal>/</emma:literal>
                </emma:interpretation>
                <emma:interpretation id="interp9" emma:lang="en-US" emma:confidence="0">
                  <emma:literal>v</emma:literal>
                </emma:interpretation>
                <emma:interpretation id="interp10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9245">2769-1398,'5'0,"8"0,7 0,6 0,3 0,4 0,0 0,1 0,0 0,0 0,-1 0,0 0,0 0,0 5,-1 3,1-1,-1-2,1-1,5-1,2-2,-1 0,0-1,-3 0,-1-1,-1 1,-1 5,5 2,2 0,-1-1,-1-2,-1-2,-2 0,-2-2,0 0,0 0,-1 0,1 0,-1-1,0 1,1 0,-1 0,0 0,1 0,0 0,-1 0,1 0,-1 0,1 0,-1 0,1 0,-6 0</inkml:trace>
        </inkml:traceGroup>
      </inkml:traceGroup>
    </inkml:traceGroup>
    <inkml:traceGroup>
      <inkml:annotationXML>
        <emma:emma xmlns:emma="http://www.w3.org/2003/04/emma" version="1.0">
          <emma:interpretation id="{0E1A2972-518C-43E6-91F0-8B59B7C18A30}" emma:medium="tactile" emma:mode="ink">
            <msink:context xmlns:msink="http://schemas.microsoft.com/ink/2010/main" type="paragraph" rotatedBoundingBox="9964,16309 18170,15340 18350,16864 10144,17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A0B848-E8F4-404F-8D0B-99E59C2F0FCE}" emma:medium="tactile" emma:mode="ink">
              <msink:context xmlns:msink="http://schemas.microsoft.com/ink/2010/main" type="inkBullet" rotatedBoundingBox="9991,16244 11631,16149 11718,17648 10078,17742"/>
            </emma:interpretation>
            <emma:one-of disjunction-type="recognition" id="oneOf3">
              <emma:interpretation id="interp11" emma:lang="en-US" emma:confidence="1">
                <emma:literal>=</emma:literal>
              </emma:interpretation>
              <emma:interpretation id="interp12" emma:lang="en-US" emma:confidence="0">
                <emma:literal>I</emma:literal>
              </emma:interpretation>
              <emma:interpretation id="interp13" emma:lang="en-US" emma:confidence="0">
                <emma:literal>•</emma:literal>
              </emma:interpretation>
              <emma:interpretation id="interp14" emma:lang="en-US" emma:confidence="0">
                <emma:literal>•A</emma:literal>
              </emma:interpretation>
              <emma:interpretation id="interp15" emma:lang="en-US" emma:confidence="0">
                <emma:literal>•I</emma:literal>
              </emma:interpretation>
            </emma:one-of>
          </emma:emma>
        </inkml:annotationXML>
        <inkml:trace contextRef="#ctx0" brushRef="#br0" timeOffset="17620">-3092-811,'6'0,"7"0,7 0,5 0,5 0,2 0,1 0,1 0,0 0,0-6,0-1,-1 0,0 1,-1 2,1 2,-1 1,-5-5,-1-2,-1 1,2 2,1 1,2 2,2 1,0-5,0-1,1 0,0 2,0 1,0 2,-1 0,-4-4,-3-1,0 0,2 2,2 1,1 2,1 1,1 0,1 1,-1 1,-4-1</inkml:trace>
        <inkml:trace contextRef="#ctx0" brushRef="#br0" timeOffset="33321">-2962 556,'5'0,"8"0,7 0,6 0,3 0,3 0,2 0,0 0,0 0,-1 0,1 0,-1 0,0 0,0 0,-1 0,1 0,-1 0,1 0,-1 0,1 0,-1 0,1 0,-1 0,1 0,0 0,-1 0,1 0,-1 0,1-6,-1-1,1 0,-1 1,1 2,0 2,-1 0,1 2,-1 0,1 0,-1 0,1 1,0-1,-1 0,1 0,-1 0,1 0,-1 0,1 0,0 0,-1 0,1 0,-6 0</inkml:trace>
      </inkml:traceGroup>
      <inkml:traceGroup>
        <inkml:annotationXML>
          <emma:emma xmlns:emma="http://www.w3.org/2003/04/emma" version="1.0">
            <emma:interpretation id="{14CB52BF-113A-4E89-A2F2-25297B618449}" emma:medium="tactile" emma:mode="ink">
              <msink:context xmlns:msink="http://schemas.microsoft.com/ink/2010/main" type="line" rotatedBoundingBox="13045,16857 18277,16239 18328,16678 13097,17296"/>
            </emma:interpretation>
          </emma:emma>
        </inkml:annotationXML>
        <inkml:traceGroup>
          <inkml:annotationXML>
            <emma:emma xmlns:emma="http://www.w3.org/2003/04/emma" version="1.0">
              <emma:interpretation id="{F38C8FB4-BFEF-4180-8006-18BD152326D6}" emma:medium="tactile" emma:mode="ink">
                <msink:context xmlns:msink="http://schemas.microsoft.com/ink/2010/main" type="inkWord" rotatedBoundingBox="13086,17201 13993,17100 13996,17131 13089,17233"/>
              </emma:interpretation>
              <emma:one-of disjunction-type="recognition" id="oneOf4">
                <emma:interpretation id="interp16" emma:lang="en-US" emma:confidence="0">
                  <emma:literal>_</emma:literal>
                </emma:interpretation>
                <emma:interpretation id="interp17" emma:lang="en-US" emma:confidence="0">
                  <emma:literal>-</emma:literal>
                </emma:interpretation>
                <emma:interpretation id="interp18" emma:lang="en-US" emma:confidence="0">
                  <emma:literal>~</emma:literal>
                </emma:interpretation>
                <emma:interpretation id="interp19" emma:lang="en-US" emma:confidence="0">
                  <emma:literal>•</emma:literal>
                </emma:interpretation>
                <emma:interpretation id="interp20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30206">1 100,'6'0,"6"0,8 0,6 0,4-6,2-1,1 0,1 1,0 2,-6-4,-2-1,0 2,2 1,0 2,2 2,2 1,0 1,0 0,1 0,0 1,-1-1,1 0,0 1,-6-7,-2-1,1 0,1 1,1 2,2 2,2 0,0 2,-5 0</inkml:trace>
        </inkml:traceGroup>
        <inkml:traceGroup>
          <inkml:annotationXML>
            <emma:emma xmlns:emma="http://www.w3.org/2003/04/emma" version="1.0">
              <emma:interpretation id="{936219EA-A36E-4F83-A9C7-92199B9CED32}" emma:medium="tactile" emma:mode="ink">
                <msink:context xmlns:msink="http://schemas.microsoft.com/ink/2010/main" type="inkWord" rotatedBoundingBox="15174,16565 18328,16635 18326,16716 15173,16647"/>
              </emma:interpretation>
              <emma:one-of disjunction-type="recognition" id="oneOf5">
                <emma:interpretation id="interp21" emma:lang="en-US" emma:confidence="0">
                  <emma:literal>--</emma:literal>
                </emma:interpretation>
                <emma:interpretation id="interp22" emma:lang="en-US" emma:confidence="0">
                  <emma:literal>=</emma:literal>
                </emma:interpretation>
                <emma:interpretation id="interp23" emma:lang="en-US" emma:confidence="0">
                  <emma:literal>÷</emma:literal>
                </emma:interpretation>
                <emma:interpretation id="interp24" emma:lang="en-US" emma:confidence="0">
                  <emma:literal>-2</emma:literal>
                </emma:interpretation>
                <emma:interpretation id="interp25" emma:lang="en-US" emma:confidence="0">
                  <emma:literal>&amp;</emma:literal>
                </emma:interpretation>
              </emma:one-of>
            </emma:emma>
          </inkml:annotationXML>
          <inkml:trace contextRef="#ctx0" brushRef="#br0" timeOffset="21019">2086-519,'11'6,"9"1,7 0,5-1,1-2,2-2,5 0,2-2,5 0,-1 0,-2 0,-3-1,-3 1,-2 0,-2 0,-2 0,6 0,1 0,0 0,-1 0,-2 0,-1 0,-1 0,-1 0,0 0,4 0,3 0,-1 0,-1 0,-1 0,3 0,1 0,0 0,-3 0,-2-6,-1-1,-1 0,-2 1,1 2,-1 2,6 0,1 2,1 0,-2 0,-2 0,-1 1,-1-1,-6 0</inkml:trace>
          <inkml:trace contextRef="#ctx0" brushRef="#br0" timeOffset="22215">3844-518,'5'0,"8"0,7 0,5 0,5 0,2 0,-4 6,4 1,3 0,0-1,0-2,5-2,1 5,0 1,-2-1,-3-2,0-1,3-2,1-1,0 0,-2-1,-2-1,-7 7,-3 1,0-1,1 0,1-2,2-2,1 0,1-2,0 0,1 0,0 0,-1-1,1 1,0 0,0 0,-1-6,1-1,0 0,-1 1,1 2,-1 2,-5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3:18:33.40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1,'5'0,"13"0,9 0,10 0,10 0,2 0,4 0,4 0,-3 0,0 0,-3 0,-5 0,-6 0,-3 0,-3 0,-2 0,5 0,1 0,10 0,9 0,4 0,9 0,-3 0,-7 0,-8 0,-8 0,-6 0,-4 0,-2 0,-1 0,4 0,2 0,1 0,-2 0,-1 0,-1 0,-1 5,-1 2,0 0,0-1,5 3,7 1,1-2,5-2,-2-2,-3-2,-4-1,-4-1,-2 0,-2 0,-1-1,-1 1,0 0,0-1,0 1,0 0,1 0,0 0,-1 0,-4-5,-3-2,1 0,1 1,2 2,2 2,0 1,1 0,1 1,0 0,0 1,-5-1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3:18:38.14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33,'6'0,"6"0,8 0,5 0,3 0,4 0,0 0,1 0,1 0,-1 0,-1 0,0 0,6 0,6 0,2 0,4 0,-2 0,2 0,-2 0,-3 0,-5 0,2 0,-1 0,-1 0,-3 0,-2 0,-2 0,-1 0,0 0,-1 0,1 0,-1 0,1 0,-1 0,1 0,5 0,2 0,5 0,0 0,4-5,-1-2,-3 0,-4 1,-3 2,-3 2,-1 1,-1 0,-1 1,0 0,0 1,1-1,-1 0,0 0,1 0,0 1,-1-1,1 0,0 0,0 0,0 0,-1 0,1 0,5 0,8-1,6 1,0 0,-3 0,1 0,-2 0,-4 0,-4 0,-3 0,-3 0,0 0,-2 0,0 0,0 0,0 0,0 0,1 0,-1 0,1 0,0 0,-6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27:25.14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0 146,'5'4,"25"7,36 2,45 2,50 5,56-2,38-4,28-4,8-4,-7-3,-19-2,-25-1,-45-1,-50 0,-46 1,-34-1,-24 1,-14-1,-7 1,13 0,52 0,88 0,104 0,96 0,79 0,67 0,45 0,-2 0,-54 0,-80 0,-99-4,-100-3,-80 1,-60 1,-41 2,-24 1,-1 1,23 0,48-4,44-1,47-4,35-6,13-4,0-9,-11-4,-24 4,-37 2,-36 5,-34 7,-28 6,-20 4,-18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27:27.64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1,'5'5,"6"1,6 0,5-1,8-2,4-1,1 0,-1-2,8 0,2 0,2 0,-1-1,1 1,-3 0,1 0,-2 0,-4 0,-3 0,-3 0,-2 0,-2 0,0 0,-1 0,0 0,5 0,2 0,-1 5,5 1,4 5,5 0,4-2,12-2,10 3,16 3,8 5,0 5,4-3,-2-4,-7 0,-11-3,-4-4,-7-3,-9-2,-6-3,-8-1,-2 0,-4-1,0 1,-2-1,-2 1,-4-1,-2 1,-1 0,-2 0,-1 0,1 0,-1 0,-4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28:04.255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0 113,'10'0,"17"0,22 5,19 6,15 1,9-1,2-2,0-4,-12 3,-14 0,-15-1,-11-3,-8-1,-6-1,-1-1,-2-1,4-5,22-2,26-4,37-1,42 3,38-3,28 1,24 2,12-2,6 1,5 3,-5 1,-19 3,-13 1,-18-3,-26-2,-36 2,-29 0,-30 2,-28 1,-19 2,-12-1,-8 1,1 1,1-6,15-1,23 0,30 1,26 2,21 1,11 1,-3 0,-13 1,-10 1,-13-6,-17-1,-15 0,-12 1,-14 2,-12 1,-13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28:25.596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58,'4'0,"8"4,9 3,8-1,2-2,6 5,6-1,6-1,-2-1,-3-3,-5-1,-4-1,-4-1,-1 0,-2-1,-1 1,0 0,5 0,6-1,16 1,18 0,10 0,2 0,-5 0,-6 0,-6 0,-9-4,-11-3,-3 1,-4 1,-5 2,-3 1,-2-4,-2-1,-1 1,5 1,6 2,16 1,13 2,9-1,1 1,-3 1,-9-1,-11 0,-5 0,-2 0,-4 1,1-1,2 0,7 0,-1 0,-3 0,-7 0,-5 0,-4 0,-3 0,-2 0,0 0,-2 0,1 0,0 0,0 0,1 0,0 0,-1 0,6-5,6-2,1 1,-1 2,-3 0,-2 2,-3 1,-1 0,-2 1,0-4,-1-2,1 0,-1 1,1 2,-1 1,1 1,0 1,0 0,0 0,0 0,0 0,-5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28:36.08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0,'0'5,"5"1,6 0,6-1,5-1,3-2,3-1,1-1,0 0,0 0,0 0,-1 0,1-1,-1 1,0 0,0 0,-5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07T11:28:39.55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0 141,'5'0,"6"0,6 0,10-5,5-1,6 0,7 1,-1 2,3 1,-2 0,-4 2,-5 0,-3 0,-2 0,-3 1,0-1,4 0,1 0,0 0,0 0,-2 0,-2 0,0 0,0 0,-1 0,-1 0,1 0,0 0,-1 0,1 0,0 0,0 0,-5-5,-1-1,0 0,1 1,1 2,2-4,1-1,0 2,1 1,0 2,0 1,1 1,-1 1,-5-5,-1-1,0 1,1 0,1 2,7 1,2 1,5 0,1-4,8-1,1 1,-3 0,-5 2,-4 1,-3 1,-3 0,-2 1,0 1,-1-1,0 0,0 0,0 0,1 0,-5 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53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4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1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24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22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355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2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994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31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7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31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0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16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7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8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01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5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7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30.png"/><Relationship Id="rId42" Type="http://schemas.openxmlformats.org/officeDocument/2006/relationships/image" Target="../media/image34.png"/><Relationship Id="rId47" Type="http://schemas.openxmlformats.org/officeDocument/2006/relationships/customXml" Target="../ink/ink23.xml"/><Relationship Id="rId50" Type="http://schemas.openxmlformats.org/officeDocument/2006/relationships/image" Target="../media/image38.png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68" Type="http://schemas.openxmlformats.org/officeDocument/2006/relationships/image" Target="../media/image47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37" Type="http://schemas.openxmlformats.org/officeDocument/2006/relationships/customXml" Target="../ink/ink18.xml"/><Relationship Id="rId40" Type="http://schemas.openxmlformats.org/officeDocument/2006/relationships/image" Target="../media/image33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42.png"/><Relationship Id="rId66" Type="http://schemas.openxmlformats.org/officeDocument/2006/relationships/image" Target="../media/image46.png"/><Relationship Id="rId74" Type="http://schemas.openxmlformats.org/officeDocument/2006/relationships/image" Target="../media/image5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7.png"/><Relationship Id="rId36" Type="http://schemas.openxmlformats.org/officeDocument/2006/relationships/image" Target="../media/image31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61" Type="http://schemas.openxmlformats.org/officeDocument/2006/relationships/customXml" Target="../ink/ink30.xml"/><Relationship Id="rId10" Type="http://schemas.openxmlformats.org/officeDocument/2006/relationships/image" Target="../media/image18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35.png"/><Relationship Id="rId52" Type="http://schemas.openxmlformats.org/officeDocument/2006/relationships/image" Target="../media/image39.png"/><Relationship Id="rId60" Type="http://schemas.openxmlformats.org/officeDocument/2006/relationships/image" Target="../media/image43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4" Type="http://schemas.openxmlformats.org/officeDocument/2006/relationships/image" Target="../media/image15.png"/><Relationship Id="rId9" Type="http://schemas.openxmlformats.org/officeDocument/2006/relationships/customXml" Target="../ink/ink4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customXml" Target="../ink/ink13.xml"/><Relationship Id="rId30" Type="http://schemas.openxmlformats.org/officeDocument/2006/relationships/image" Target="../media/image28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7.png"/><Relationship Id="rId56" Type="http://schemas.openxmlformats.org/officeDocument/2006/relationships/image" Target="../media/image41.png"/><Relationship Id="rId64" Type="http://schemas.openxmlformats.org/officeDocument/2006/relationships/image" Target="../media/image45.png"/><Relationship Id="rId69" Type="http://schemas.openxmlformats.org/officeDocument/2006/relationships/customXml" Target="../ink/ink34.xml"/><Relationship Id="rId8" Type="http://schemas.openxmlformats.org/officeDocument/2006/relationships/image" Target="../media/image17.png"/><Relationship Id="rId51" Type="http://schemas.openxmlformats.org/officeDocument/2006/relationships/customXml" Target="../ink/ink25.xml"/><Relationship Id="rId72" Type="http://schemas.openxmlformats.org/officeDocument/2006/relationships/image" Target="../media/image49.png"/><Relationship Id="rId3" Type="http://schemas.openxmlformats.org/officeDocument/2006/relationships/customXml" Target="../ink/ink1.xml"/><Relationship Id="rId12" Type="http://schemas.openxmlformats.org/officeDocument/2006/relationships/image" Target="../media/image1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2.png"/><Relationship Id="rId46" Type="http://schemas.openxmlformats.org/officeDocument/2006/relationships/image" Target="../media/image36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23.png"/><Relationship Id="rId41" Type="http://schemas.openxmlformats.org/officeDocument/2006/relationships/customXml" Target="../ink/ink20.xml"/><Relationship Id="rId54" Type="http://schemas.openxmlformats.org/officeDocument/2006/relationships/image" Target="../media/image40.png"/><Relationship Id="rId62" Type="http://schemas.openxmlformats.org/officeDocument/2006/relationships/image" Target="../media/image44.png"/><Relationship Id="rId7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4" name="Picture 2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in a red shirt&#10;&#10;Description generated with high confidence">
            <a:extLst>
              <a:ext uri="{FF2B5EF4-FFF2-40B4-BE49-F238E27FC236}">
                <a16:creationId xmlns:a16="http://schemas.microsoft.com/office/drawing/2014/main" id="{AC1F8529-101F-4211-89B7-1C0766CC04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69" b="-2"/>
          <a:stretch/>
        </p:blipFill>
        <p:spPr>
          <a:xfrm>
            <a:off x="8077199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B8C31-0556-4D17-8C00-0B4B2E353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267" y="1041401"/>
            <a:ext cx="6528018" cy="2345264"/>
          </a:xfrm>
        </p:spPr>
        <p:txBody>
          <a:bodyPr>
            <a:normAutofit/>
          </a:bodyPr>
          <a:lstStyle/>
          <a:p>
            <a:r>
              <a:rPr lang="en-US" dirty="0"/>
              <a:t>Main Idea and Supporting Details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21CD2-29F2-444F-9733-B69E76FDD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267" y="3657597"/>
            <a:ext cx="6528018" cy="1320802"/>
          </a:xfrm>
        </p:spPr>
        <p:txBody>
          <a:bodyPr>
            <a:normAutofit/>
          </a:bodyPr>
          <a:lstStyle/>
          <a:p>
            <a:r>
              <a:rPr lang="en-US" dirty="0"/>
              <a:t>Biography of Jane Addams</a:t>
            </a:r>
          </a:p>
        </p:txBody>
      </p:sp>
    </p:spTree>
    <p:extLst>
      <p:ext uri="{BB962C8B-B14F-4D97-AF65-F5344CB8AC3E}">
        <p14:creationId xmlns:p14="http://schemas.microsoft.com/office/powerpoint/2010/main" val="77385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96B34F-A895-478C-BEF3-473E26E5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Next steps…..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928401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939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5F77-D49C-40F7-A023-D11658E2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 Time- for 10 points!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D42BA-2AD1-4079-B43B-56873FF6B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Q: </a:t>
            </a:r>
            <a:r>
              <a:rPr lang="en-US" dirty="0"/>
              <a:t>What other famous and modern social figure also served as a community organizer and won the Nobel Peace Prize?</a:t>
            </a:r>
          </a:p>
        </p:txBody>
      </p:sp>
    </p:spTree>
    <p:extLst>
      <p:ext uri="{BB962C8B-B14F-4D97-AF65-F5344CB8AC3E}">
        <p14:creationId xmlns:p14="http://schemas.microsoft.com/office/powerpoint/2010/main" val="160801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AEDE6-F717-43E7-8340-BD77DAC4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/>
              <a:t>Today’s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9359-D2E2-426F-BDF7-1F00B0C01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sz="3200" dirty="0"/>
              <a:t>I can identify the </a:t>
            </a:r>
            <a:r>
              <a:rPr lang="en-US" sz="3200" u="sng" dirty="0"/>
              <a:t>main idea </a:t>
            </a:r>
            <a:r>
              <a:rPr lang="en-US" sz="3200" dirty="0"/>
              <a:t>and </a:t>
            </a:r>
            <a:r>
              <a:rPr lang="en-US" sz="3200" u="sng" dirty="0"/>
              <a:t>supporting details </a:t>
            </a:r>
            <a:r>
              <a:rPr lang="en-US" sz="3200" dirty="0"/>
              <a:t>from what I read. </a:t>
            </a:r>
          </a:p>
          <a:p>
            <a:r>
              <a:rPr lang="en-US" sz="3200" dirty="0"/>
              <a:t>I can create a summary using those supporting details.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76005-0AC7-4906-BE18-F6019C84D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847" y="4465101"/>
            <a:ext cx="2402192" cy="23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322" y="394761"/>
            <a:ext cx="4134934" cy="5587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72192-84CC-4B5C-80A6-BA1D0D0B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rgbClr val="262626"/>
                </a:solidFill>
              </a:rPr>
              <a:t>Reading a Biographical text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262626"/>
                </a:solidFill>
              </a:rPr>
              <a:t>Text: </a:t>
            </a:r>
            <a:r>
              <a:rPr lang="en-US" sz="2000" i="1" dirty="0">
                <a:solidFill>
                  <a:srgbClr val="262626"/>
                </a:solidFill>
              </a:rPr>
              <a:t>Chicago Changer</a:t>
            </a:r>
          </a:p>
          <a:p>
            <a:endParaRPr lang="en-US" sz="2000" i="1" dirty="0">
              <a:solidFill>
                <a:srgbClr val="262626"/>
              </a:solidFill>
            </a:endParaRPr>
          </a:p>
          <a:p>
            <a:r>
              <a:rPr lang="en-US" sz="2000" dirty="0">
                <a:solidFill>
                  <a:srgbClr val="262626"/>
                </a:solidFill>
              </a:rPr>
              <a:t>Task 1: Find the Main Ideas in Jane Addams’ Biography</a:t>
            </a:r>
          </a:p>
          <a:p>
            <a:endParaRPr lang="en-US" sz="2000" dirty="0">
              <a:solidFill>
                <a:srgbClr val="262626"/>
              </a:solidFill>
            </a:endParaRPr>
          </a:p>
          <a:p>
            <a:r>
              <a:rPr lang="en-US" sz="2000" dirty="0">
                <a:solidFill>
                  <a:srgbClr val="262626"/>
                </a:solidFill>
              </a:rPr>
              <a:t>Task 2: Use Main Idea map to write summary</a:t>
            </a:r>
          </a:p>
          <a:p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EBA50-1FDD-40CC-9FE8-E23A28EBE680}"/>
              </a:ext>
            </a:extLst>
          </p:cNvPr>
          <p:cNvSpPr txBox="1"/>
          <p:nvPr/>
        </p:nvSpPr>
        <p:spPr>
          <a:xfrm>
            <a:off x="6530274" y="3188635"/>
            <a:ext cx="131196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Chicago Changer</a:t>
            </a:r>
          </a:p>
        </p:txBody>
      </p:sp>
    </p:spTree>
    <p:extLst>
      <p:ext uri="{BB962C8B-B14F-4D97-AF65-F5344CB8AC3E}">
        <p14:creationId xmlns:p14="http://schemas.microsoft.com/office/powerpoint/2010/main" val="219331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96FC6B-5F5B-4BF4-BB6B-7A499775D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316" y="2701180"/>
            <a:ext cx="1173148" cy="28526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93F643-259F-4EE4-953A-F5DDDE4B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1D0C-D9D5-418F-B3FC-74883116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976401" cy="3590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The main idea is the big point or most important idea that the writer is communicating to the reader</a:t>
            </a:r>
          </a:p>
          <a:p>
            <a:r>
              <a:rPr lang="en-US" dirty="0">
                <a:solidFill>
                  <a:srgbClr val="262626"/>
                </a:solidFill>
              </a:rPr>
              <a:t>You can often find the main idea just by looking at the title</a:t>
            </a:r>
          </a:p>
          <a:p>
            <a:r>
              <a:rPr lang="en-US" dirty="0">
                <a:solidFill>
                  <a:srgbClr val="262626"/>
                </a:solidFill>
              </a:rPr>
              <a:t>An article titled “Why Students Should Read Every Day,” will include reasons for this idea</a:t>
            </a:r>
          </a:p>
        </p:txBody>
      </p:sp>
    </p:spTree>
    <p:extLst>
      <p:ext uri="{BB962C8B-B14F-4D97-AF65-F5344CB8AC3E}">
        <p14:creationId xmlns:p14="http://schemas.microsoft.com/office/powerpoint/2010/main" val="304928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4D6E1-1D51-4F2A-BFA4-EAE199E9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DCDA4-A132-41CD-A44E-1ED6FCB57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supporting details are the things that </a:t>
            </a:r>
            <a:r>
              <a:rPr lang="en-US" sz="3200" b="1" dirty="0"/>
              <a:t>describe</a:t>
            </a:r>
            <a:r>
              <a:rPr lang="en-US" sz="3200" dirty="0"/>
              <a:t> the main idea</a:t>
            </a:r>
          </a:p>
          <a:p>
            <a:r>
              <a:rPr lang="en-US" sz="3200" dirty="0"/>
              <a:t>They should tell us more about the main idea</a:t>
            </a:r>
          </a:p>
          <a:p>
            <a:r>
              <a:rPr lang="en-US" sz="3200" dirty="0"/>
              <a:t>They make the main idea stronger</a:t>
            </a:r>
          </a:p>
        </p:txBody>
      </p:sp>
      <p:pic>
        <p:nvPicPr>
          <p:cNvPr id="5" name="Picture 4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0AE00AE5-5A33-4978-8CA5-AC36DF501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041" y="3888936"/>
            <a:ext cx="2199219" cy="225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0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56C84-CA05-4A4B-95E4-3708F406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Topic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9D56F-8028-411E-866E-2D8275948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Many paragraphs have topic sentences that tell us the main idea.</a:t>
            </a:r>
          </a:p>
          <a:p>
            <a:r>
              <a:rPr lang="en-US" sz="2800" dirty="0"/>
              <a:t>Very often, the main idea is stated in the first sentence</a:t>
            </a:r>
          </a:p>
          <a:p>
            <a:endParaRPr lang="en-US" dirty="0"/>
          </a:p>
          <a:p>
            <a:r>
              <a:rPr lang="en-US" b="1" dirty="0">
                <a:highlight>
                  <a:srgbClr val="FFFF00"/>
                </a:highlight>
              </a:rPr>
              <a:t>Jane Addams’ childhood experiences taught her the importance of helping those less fortunate than herself. </a:t>
            </a:r>
            <a:r>
              <a:rPr lang="en-US" dirty="0"/>
              <a:t>Her mother died when Jane was two; later, a bout with tuberculosis left the girl with a bad back. Growing up motherless and physically disabled made her sympathetic to other disadvantaged people.</a:t>
            </a:r>
          </a:p>
        </p:txBody>
      </p:sp>
    </p:spTree>
    <p:extLst>
      <p:ext uri="{BB962C8B-B14F-4D97-AF65-F5344CB8AC3E}">
        <p14:creationId xmlns:p14="http://schemas.microsoft.com/office/powerpoint/2010/main" val="371159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5FA10FBC-F422-4D4C-9E9E-5D4E720A94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715" b="3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7A0A86-35E9-4AE9-96B8-BBC7D0BE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As you read, ask yourself….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98060-0369-4704-B041-C19DAFA8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3" y="2515280"/>
            <a:ext cx="3706608" cy="373311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WHO</a:t>
            </a:r>
            <a:r>
              <a:rPr lang="en-US" dirty="0"/>
              <a:t> or </a:t>
            </a:r>
            <a:r>
              <a:rPr lang="en-US" b="1" dirty="0"/>
              <a:t>WHAT</a:t>
            </a:r>
            <a:r>
              <a:rPr lang="en-US" dirty="0"/>
              <a:t> is this passage about?</a:t>
            </a:r>
          </a:p>
          <a:p>
            <a:endParaRPr lang="en-US" dirty="0"/>
          </a:p>
          <a:p>
            <a:r>
              <a:rPr lang="en-US" dirty="0"/>
              <a:t>Read and </a:t>
            </a:r>
            <a:r>
              <a:rPr lang="en-US" dirty="0">
                <a:highlight>
                  <a:srgbClr val="FFFF00"/>
                </a:highlight>
              </a:rPr>
              <a:t>highlight</a:t>
            </a:r>
            <a:r>
              <a:rPr lang="en-US" dirty="0"/>
              <a:t> key ideas in each paragraph</a:t>
            </a:r>
            <a:r>
              <a:rPr lang="en-US"/>
              <a:t>, &amp; </a:t>
            </a:r>
            <a:r>
              <a:rPr lang="en-US" b="1" u="sng"/>
              <a:t>underline</a:t>
            </a:r>
            <a:r>
              <a:rPr lang="en-US"/>
              <a:t> supporting details</a:t>
            </a:r>
            <a:endParaRPr lang="en-US" dirty="0"/>
          </a:p>
          <a:p>
            <a:endParaRPr lang="en-US" dirty="0"/>
          </a:p>
          <a:p>
            <a:r>
              <a:rPr lang="en-US" dirty="0"/>
              <a:t>Now I will model how I found the main idea of each paragraph</a:t>
            </a:r>
          </a:p>
        </p:txBody>
      </p:sp>
    </p:spTree>
    <p:extLst>
      <p:ext uri="{BB962C8B-B14F-4D97-AF65-F5344CB8AC3E}">
        <p14:creationId xmlns:p14="http://schemas.microsoft.com/office/powerpoint/2010/main" val="46591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42AD21-7CDB-4581-B5D7-5698AAA95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759" y="0"/>
            <a:ext cx="5502481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853673-E3E5-4CF9-8087-CA0610CA2AA2}"/>
                  </a:ext>
                </a:extLst>
              </p14:cNvPr>
              <p14:cNvContentPartPr/>
              <p14:nvPr/>
            </p14:nvContentPartPr>
            <p14:xfrm>
              <a:off x="6159509" y="1655585"/>
              <a:ext cx="2199600" cy="79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853673-E3E5-4CF9-8087-CA0610CA2A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3509" y="1583585"/>
                <a:ext cx="22712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B59277-9CF9-4080-B386-0C23919CBCAA}"/>
                  </a:ext>
                </a:extLst>
              </p14:cNvPr>
              <p14:cNvContentPartPr/>
              <p14:nvPr/>
            </p14:nvContentPartPr>
            <p14:xfrm>
              <a:off x="3586949" y="1878425"/>
              <a:ext cx="370440" cy="30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B59277-9CF9-4080-B386-0C23919CBC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0949" y="1806425"/>
                <a:ext cx="4420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561A6D7-15E6-4834-83D8-2194C230593E}"/>
                  </a:ext>
                </a:extLst>
              </p14:cNvPr>
              <p14:cNvContentPartPr/>
              <p14:nvPr/>
            </p14:nvContentPartPr>
            <p14:xfrm>
              <a:off x="3978989" y="2821625"/>
              <a:ext cx="4340880" cy="146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561A6D7-15E6-4834-83D8-2194C23059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42989" y="2749625"/>
                <a:ext cx="44125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EFF54A-B690-45FA-AD32-6345EE4DC0B0}"/>
                  </a:ext>
                </a:extLst>
              </p14:cNvPr>
              <p14:cNvContentPartPr/>
              <p14:nvPr/>
            </p14:nvContentPartPr>
            <p14:xfrm>
              <a:off x="4019309" y="4007105"/>
              <a:ext cx="3507480" cy="9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EFF54A-B690-45FA-AD32-6345EE4DC0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3309" y="3935105"/>
                <a:ext cx="35791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9A9F79-AA99-4BC6-8A5D-E6E5D9CE509A}"/>
                  </a:ext>
                </a:extLst>
              </p14:cNvPr>
              <p14:cNvContentPartPr/>
              <p14:nvPr/>
            </p14:nvContentPartPr>
            <p14:xfrm>
              <a:off x="7536149" y="4029065"/>
              <a:ext cx="933840" cy="8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9A9F79-AA99-4BC6-8A5D-E6E5D9CE509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00163" y="3957065"/>
                <a:ext cx="1005452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9DFD5F-3EAE-4437-AA28-BEA70D6DAA9F}"/>
                  </a:ext>
                </a:extLst>
              </p14:cNvPr>
              <p14:cNvContentPartPr/>
              <p14:nvPr/>
            </p14:nvContentPartPr>
            <p14:xfrm>
              <a:off x="4009229" y="4903014"/>
              <a:ext cx="2172960" cy="7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9DFD5F-3EAE-4437-AA28-BEA70D6DAA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73229" y="4831014"/>
                <a:ext cx="22446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8BD4CF9-7879-4F25-9CDF-555C5B23A46B}"/>
                  </a:ext>
                </a:extLst>
              </p14:cNvPr>
              <p14:cNvContentPartPr/>
              <p14:nvPr/>
            </p14:nvContentPartPr>
            <p14:xfrm>
              <a:off x="6224775" y="4892693"/>
              <a:ext cx="1235160" cy="41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8BD4CF9-7879-4F25-9CDF-555C5B23A46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88775" y="4820693"/>
                <a:ext cx="13068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D885BA3-F7A6-431E-9F04-76552EFB1B62}"/>
                  </a:ext>
                </a:extLst>
              </p14:cNvPr>
              <p14:cNvContentPartPr/>
              <p14:nvPr/>
            </p14:nvContentPartPr>
            <p14:xfrm>
              <a:off x="8129069" y="6420841"/>
              <a:ext cx="14004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D885BA3-F7A6-431E-9F04-76552EFB1B6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93069" y="6348841"/>
                <a:ext cx="2116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BC93B29-0179-420B-9660-468E9FBACFA6}"/>
                  </a:ext>
                </a:extLst>
              </p14:cNvPr>
              <p14:cNvContentPartPr/>
              <p14:nvPr/>
            </p14:nvContentPartPr>
            <p14:xfrm>
              <a:off x="3637349" y="6611281"/>
              <a:ext cx="742680" cy="51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BC93B29-0179-420B-9660-468E9FBACFA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01366" y="6539281"/>
                <a:ext cx="814285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11FDECE-309E-4AD4-82DA-335AD9A2D9FD}"/>
                  </a:ext>
                </a:extLst>
              </p14:cNvPr>
              <p14:cNvContentPartPr/>
              <p14:nvPr/>
            </p14:nvContentPartPr>
            <p14:xfrm>
              <a:off x="4390829" y="6611641"/>
              <a:ext cx="5619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11FDECE-309E-4AD4-82DA-335AD9A2D9F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54829" y="6539641"/>
                <a:ext cx="633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C02ED4B-66CB-4C9B-A814-C34EC248401D}"/>
                  </a:ext>
                </a:extLst>
              </p14:cNvPr>
              <p14:cNvContentPartPr/>
              <p14:nvPr/>
            </p14:nvContentPartPr>
            <p14:xfrm>
              <a:off x="4970446" y="6541412"/>
              <a:ext cx="2061360" cy="71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C02ED4B-66CB-4C9B-A814-C34EC248401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34446" y="6469412"/>
                <a:ext cx="21330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5C80984-51D5-4F3D-8006-EB8BB2A2D307}"/>
                  </a:ext>
                </a:extLst>
              </p14:cNvPr>
              <p14:cNvContentPartPr/>
              <p14:nvPr/>
            </p14:nvContentPartPr>
            <p14:xfrm>
              <a:off x="5228206" y="3129332"/>
              <a:ext cx="315360" cy="12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5C80984-51D5-4F3D-8006-EB8BB2A2D30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19206" y="3120332"/>
                <a:ext cx="333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AB4B98E-0CC7-43DB-B16D-BEFFBB5E4B8C}"/>
                  </a:ext>
                </a:extLst>
              </p14:cNvPr>
              <p14:cNvContentPartPr/>
              <p14:nvPr/>
            </p14:nvContentPartPr>
            <p14:xfrm>
              <a:off x="4325686" y="3117812"/>
              <a:ext cx="891720" cy="24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AB4B98E-0CC7-43DB-B16D-BEFFBB5E4B8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16682" y="3108812"/>
                <a:ext cx="909367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5ED87AA-3949-4FCE-AAB7-20D9B4D65B04}"/>
                  </a:ext>
                </a:extLst>
              </p14:cNvPr>
              <p14:cNvContentPartPr/>
              <p14:nvPr/>
            </p14:nvContentPartPr>
            <p14:xfrm>
              <a:off x="5732566" y="3094052"/>
              <a:ext cx="1054080" cy="24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5ED87AA-3949-4FCE-AAB7-20D9B4D65B0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23566" y="3085052"/>
                <a:ext cx="1071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83C7C56-5C05-4EA4-BFFC-0F2D9C59C430}"/>
                  </a:ext>
                </a:extLst>
              </p14:cNvPr>
              <p14:cNvContentPartPr/>
              <p14:nvPr/>
            </p14:nvContentPartPr>
            <p14:xfrm>
              <a:off x="4231726" y="3457652"/>
              <a:ext cx="655920" cy="12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83C7C56-5C05-4EA4-BFFC-0F2D9C59C43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22726" y="3448652"/>
                <a:ext cx="6735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F2D56CE-957B-44E5-8257-731C6FAC7BFB}"/>
                  </a:ext>
                </a:extLst>
              </p14:cNvPr>
              <p14:cNvContentPartPr/>
              <p14:nvPr/>
            </p14:nvContentPartPr>
            <p14:xfrm>
              <a:off x="4196806" y="3938252"/>
              <a:ext cx="1265040" cy="36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F2D56CE-957B-44E5-8257-731C6FAC7BF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87806" y="3929163"/>
                <a:ext cx="1282680" cy="54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CA2CD53-D080-41ED-ACC4-DDEB994A27A0}"/>
                  </a:ext>
                </a:extLst>
              </p14:cNvPr>
              <p14:cNvContentPartPr/>
              <p14:nvPr/>
            </p14:nvContentPartPr>
            <p14:xfrm>
              <a:off x="4853086" y="1946012"/>
              <a:ext cx="831600" cy="12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CA2CD53-D080-41ED-ACC4-DDEB994A27A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44086" y="1937012"/>
                <a:ext cx="8492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4E4C30F-2295-44BE-8659-254A28C75AA3}"/>
                  </a:ext>
                </a:extLst>
              </p14:cNvPr>
              <p14:cNvContentPartPr/>
              <p14:nvPr/>
            </p14:nvContentPartPr>
            <p14:xfrm>
              <a:off x="5697286" y="1945652"/>
              <a:ext cx="503280" cy="24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4E4C30F-2295-44BE-8659-254A28C75AA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88286" y="1936652"/>
                <a:ext cx="5209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B3AD1AC-CBAD-46B0-AC83-8B6CC27A8696}"/>
                  </a:ext>
                </a:extLst>
              </p14:cNvPr>
              <p14:cNvContentPartPr/>
              <p14:nvPr/>
            </p14:nvContentPartPr>
            <p14:xfrm>
              <a:off x="4349086" y="2273612"/>
              <a:ext cx="655560" cy="24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B3AD1AC-CBAD-46B0-AC83-8B6CC27A86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40086" y="2264612"/>
                <a:ext cx="673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BD1FF47-0B72-4E46-A26C-1DF874AFE362}"/>
                  </a:ext>
                </a:extLst>
              </p14:cNvPr>
              <p14:cNvContentPartPr/>
              <p14:nvPr/>
            </p14:nvContentPartPr>
            <p14:xfrm>
              <a:off x="5017246" y="2273972"/>
              <a:ext cx="504000" cy="244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BD1FF47-0B72-4E46-A26C-1DF874AFE36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08246" y="2264972"/>
                <a:ext cx="5216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499CADD-A282-4326-B2D5-59D12A17EF94}"/>
                  </a:ext>
                </a:extLst>
              </p14:cNvPr>
              <p14:cNvContentPartPr/>
              <p14:nvPr/>
            </p14:nvContentPartPr>
            <p14:xfrm>
              <a:off x="5533126" y="2273972"/>
              <a:ext cx="831600" cy="24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499CADD-A282-4326-B2D5-59D12A17EF9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24126" y="2264972"/>
                <a:ext cx="849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A92B96B-5F8D-4037-BEA6-1BAAD4A54831}"/>
                  </a:ext>
                </a:extLst>
              </p14:cNvPr>
              <p14:cNvContentPartPr/>
              <p14:nvPr/>
            </p14:nvContentPartPr>
            <p14:xfrm>
              <a:off x="6213166" y="1945292"/>
              <a:ext cx="889920" cy="12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A92B96B-5F8D-4037-BEA6-1BAAD4A5483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04166" y="1936292"/>
                <a:ext cx="9075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42E7070-8B7C-4E52-8896-2AE93E9516A2}"/>
                  </a:ext>
                </a:extLst>
              </p14:cNvPr>
              <p14:cNvContentPartPr/>
              <p14:nvPr/>
            </p14:nvContentPartPr>
            <p14:xfrm>
              <a:off x="7490806" y="1957532"/>
              <a:ext cx="99540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42E7070-8B7C-4E52-8896-2AE93E9516A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81806" y="1948532"/>
                <a:ext cx="1013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2C3A604-0589-4604-9A71-C608FE7134F9}"/>
                  </a:ext>
                </a:extLst>
              </p14:cNvPr>
              <p14:cNvContentPartPr/>
              <p14:nvPr/>
            </p14:nvContentPartPr>
            <p14:xfrm>
              <a:off x="7279846" y="2261732"/>
              <a:ext cx="1065960" cy="47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2C3A604-0589-4604-9A71-C608FE7134F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70843" y="2252732"/>
                <a:ext cx="1083606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717745A-79D5-4491-8101-9C40E5963900}"/>
                  </a:ext>
                </a:extLst>
              </p14:cNvPr>
              <p14:cNvContentPartPr/>
              <p14:nvPr/>
            </p14:nvContentPartPr>
            <p14:xfrm>
              <a:off x="6658486" y="2285852"/>
              <a:ext cx="622440" cy="21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717745A-79D5-4491-8101-9C40E596390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649486" y="2276852"/>
                <a:ext cx="640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0CF9A31-21D5-4C01-B451-FD8253F46C53}"/>
                  </a:ext>
                </a:extLst>
              </p14:cNvPr>
              <p14:cNvContentPartPr/>
              <p14:nvPr/>
            </p14:nvContentPartPr>
            <p14:xfrm>
              <a:off x="7287046" y="2309252"/>
              <a:ext cx="504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0CF9A31-21D5-4C01-B451-FD8253F46C5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278046" y="2300252"/>
                <a:ext cx="22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B34F31B-E015-4196-AF3B-268D2EA1F956}"/>
                  </a:ext>
                </a:extLst>
              </p14:cNvPr>
              <p14:cNvContentPartPr/>
              <p14:nvPr/>
            </p14:nvContentPartPr>
            <p14:xfrm>
              <a:off x="5064046" y="4278092"/>
              <a:ext cx="807480" cy="36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B34F31B-E015-4196-AF3B-268D2EA1F95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055046" y="4269092"/>
                <a:ext cx="8251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7032119-1B5D-4850-8053-F0101232BA4E}"/>
                  </a:ext>
                </a:extLst>
              </p14:cNvPr>
              <p14:cNvContentPartPr/>
              <p14:nvPr/>
            </p14:nvContentPartPr>
            <p14:xfrm>
              <a:off x="5884846" y="4301852"/>
              <a:ext cx="655560" cy="12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7032119-1B5D-4850-8053-F0101232BA4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875851" y="4292852"/>
                <a:ext cx="67319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AB5A123-0E59-4CCF-A601-44C4BD2DE6E8}"/>
                  </a:ext>
                </a:extLst>
              </p14:cNvPr>
              <p14:cNvContentPartPr/>
              <p14:nvPr/>
            </p14:nvContentPartPr>
            <p14:xfrm>
              <a:off x="6002206" y="4418492"/>
              <a:ext cx="1065960" cy="48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AB5A123-0E59-4CCF-A601-44C4BD2DE6E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93206" y="4409424"/>
                <a:ext cx="1083600" cy="6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0161FF7-AAF3-4CCF-B6C4-BF7011AA0E90}"/>
                  </a:ext>
                </a:extLst>
              </p14:cNvPr>
              <p14:cNvContentPartPr/>
              <p14:nvPr/>
            </p14:nvContentPartPr>
            <p14:xfrm>
              <a:off x="6318646" y="5673452"/>
              <a:ext cx="831240" cy="126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0161FF7-AAF3-4CCF-B6C4-BF7011AA0E9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09650" y="5664452"/>
                <a:ext cx="848872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C491FA0-B4BB-4F28-AC48-710FD0097BC4}"/>
                  </a:ext>
                </a:extLst>
              </p14:cNvPr>
              <p14:cNvContentPartPr/>
              <p14:nvPr/>
            </p14:nvContentPartPr>
            <p14:xfrm>
              <a:off x="7924606" y="4606412"/>
              <a:ext cx="209520" cy="126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C491FA0-B4BB-4F28-AC48-710FD0097BC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15606" y="4597412"/>
                <a:ext cx="227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3ED5918-0536-4392-B7D2-7D8A2A9CD309}"/>
                  </a:ext>
                </a:extLst>
              </p14:cNvPr>
              <p14:cNvContentPartPr/>
              <p14:nvPr/>
            </p14:nvContentPartPr>
            <p14:xfrm>
              <a:off x="7561366" y="5626292"/>
              <a:ext cx="762840" cy="694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3ED5918-0536-4392-B7D2-7D8A2A9CD30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52366" y="5617292"/>
                <a:ext cx="7804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83B3A6B-A7AC-4210-A000-F349F8B0D1C6}"/>
                  </a:ext>
                </a:extLst>
              </p14:cNvPr>
              <p14:cNvContentPartPr/>
              <p14:nvPr/>
            </p14:nvContentPartPr>
            <p14:xfrm>
              <a:off x="6611686" y="5989532"/>
              <a:ext cx="948600" cy="252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83B3A6B-A7AC-4210-A000-F349F8B0D1C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602686" y="5980532"/>
                <a:ext cx="966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3341551-2619-4D9F-B70D-002C0EF040B5}"/>
                  </a:ext>
                </a:extLst>
              </p14:cNvPr>
              <p14:cNvContentPartPr/>
              <p14:nvPr/>
            </p14:nvContentPartPr>
            <p14:xfrm>
              <a:off x="3586966" y="4782452"/>
              <a:ext cx="3012120" cy="1583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3341551-2619-4D9F-B70D-002C0EF040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77965" y="4773452"/>
                <a:ext cx="3029762" cy="16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41BC90-7E2A-4B03-9C8E-637B335C3DBE}"/>
                  </a:ext>
                </a:extLst>
              </p14:cNvPr>
              <p14:cNvContentPartPr/>
              <p14:nvPr/>
            </p14:nvContentPartPr>
            <p14:xfrm>
              <a:off x="7543800" y="4926060"/>
              <a:ext cx="970560" cy="23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41BC90-7E2A-4B03-9C8E-637B335C3DB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07800" y="4854060"/>
                <a:ext cx="10422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60D466-04CF-4F58-BF1E-5AA5D98E9D71}"/>
                  </a:ext>
                </a:extLst>
              </p14:cNvPr>
              <p14:cNvContentPartPr/>
              <p14:nvPr/>
            </p14:nvContentPartPr>
            <p14:xfrm>
              <a:off x="3600360" y="5120100"/>
              <a:ext cx="1073520" cy="12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60D466-04CF-4F58-BF1E-5AA5D98E9D7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64360" y="5048100"/>
                <a:ext cx="114516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18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C1BA295-54C1-4227-A2EC-C1B280BE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4330"/>
            <a:ext cx="11270972" cy="6912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3FFA1C-94D1-41AA-9208-55EF156129E2}"/>
              </a:ext>
            </a:extLst>
          </p:cNvPr>
          <p:cNvSpPr txBox="1"/>
          <p:nvPr/>
        </p:nvSpPr>
        <p:spPr>
          <a:xfrm>
            <a:off x="2961859" y="603147"/>
            <a:ext cx="657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Jane Addams saw many things in Chicago that needed reform.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EFD35-BFFF-45DC-9EA6-C05984015941}"/>
              </a:ext>
            </a:extLst>
          </p:cNvPr>
          <p:cNvSpPr txBox="1"/>
          <p:nvPr/>
        </p:nvSpPr>
        <p:spPr>
          <a:xfrm>
            <a:off x="1371598" y="1688125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 1889 Jane Addams set up a place called Hull House to help people.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0945A-8DD3-4745-997F-BC8F3C4BB0D2}"/>
              </a:ext>
            </a:extLst>
          </p:cNvPr>
          <p:cNvSpPr txBox="1"/>
          <p:nvPr/>
        </p:nvSpPr>
        <p:spPr>
          <a:xfrm>
            <a:off x="1451111" y="3507544"/>
            <a:ext cx="282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It was a settlement house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D063B8-C574-463F-9974-08D6F8CE1F42}"/>
              </a:ext>
            </a:extLst>
          </p:cNvPr>
          <p:cNvSpPr txBox="1"/>
          <p:nvPr/>
        </p:nvSpPr>
        <p:spPr>
          <a:xfrm>
            <a:off x="1451111" y="4314231"/>
            <a:ext cx="2411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Immigrants lived there &amp; learned English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9168A0-8CA4-40B0-9967-BFE269B48B2F}"/>
              </a:ext>
            </a:extLst>
          </p:cNvPr>
          <p:cNvSpPr txBox="1"/>
          <p:nvPr/>
        </p:nvSpPr>
        <p:spPr>
          <a:xfrm>
            <a:off x="1371598" y="5213251"/>
            <a:ext cx="29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They became independent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0D26DA-BC5D-45CB-9F9C-1D57524047C2}"/>
              </a:ext>
            </a:extLst>
          </p:cNvPr>
          <p:cNvSpPr txBox="1"/>
          <p:nvPr/>
        </p:nvSpPr>
        <p:spPr>
          <a:xfrm>
            <a:off x="5035822" y="1800986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Jane had many ideas about how to help people.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62E1D9-6365-41AE-8E72-D7A959E7F845}"/>
              </a:ext>
            </a:extLst>
          </p:cNvPr>
          <p:cNvSpPr txBox="1"/>
          <p:nvPr/>
        </p:nvSpPr>
        <p:spPr>
          <a:xfrm>
            <a:off x="5075575" y="3553710"/>
            <a:ext cx="250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She lived with those she helped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359EFE-A275-459A-9F15-3844C70E7B3E}"/>
              </a:ext>
            </a:extLst>
          </p:cNvPr>
          <p:cNvSpPr txBox="1"/>
          <p:nvPr/>
        </p:nvSpPr>
        <p:spPr>
          <a:xfrm>
            <a:off x="5088832" y="4383104"/>
            <a:ext cx="231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She listened to their problems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C75CEA-A2B5-4256-866C-31FB4C7EEC27}"/>
              </a:ext>
            </a:extLst>
          </p:cNvPr>
          <p:cNvSpPr txBox="1"/>
          <p:nvPr/>
        </p:nvSpPr>
        <p:spPr>
          <a:xfrm>
            <a:off x="5015940" y="5193158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She was a community organizer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D4A79A-1CA0-41A9-9B13-4818FB03F90F}"/>
              </a:ext>
            </a:extLst>
          </p:cNvPr>
          <p:cNvSpPr txBox="1"/>
          <p:nvPr/>
        </p:nvSpPr>
        <p:spPr>
          <a:xfrm>
            <a:off x="8408494" y="1894181"/>
            <a:ext cx="269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Jane Addams was a powerful woman.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D22BCD-20F1-462D-B23E-0205429A99E4}"/>
              </a:ext>
            </a:extLst>
          </p:cNvPr>
          <p:cNvSpPr txBox="1"/>
          <p:nvPr/>
        </p:nvSpPr>
        <p:spPr>
          <a:xfrm>
            <a:off x="8567521" y="3508784"/>
            <a:ext cx="237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She improved schools.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10CD7C-4625-4B5B-9AEC-E3BD56354D01}"/>
              </a:ext>
            </a:extLst>
          </p:cNvPr>
          <p:cNvSpPr txBox="1"/>
          <p:nvPr/>
        </p:nvSpPr>
        <p:spPr>
          <a:xfrm>
            <a:off x="8587409" y="4335163"/>
            <a:ext cx="223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She made jobs safer.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58DE80-714E-406F-BA4C-A5CCAB025D17}"/>
              </a:ext>
            </a:extLst>
          </p:cNvPr>
          <p:cNvSpPr txBox="1"/>
          <p:nvPr/>
        </p:nvSpPr>
        <p:spPr>
          <a:xfrm>
            <a:off x="8647025" y="5161542"/>
            <a:ext cx="237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She cleaned up the neighborhood.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19E4A2-7F0F-4227-95B6-72C80FA0407F}"/>
              </a:ext>
            </a:extLst>
          </p:cNvPr>
          <p:cNvSpPr txBox="1"/>
          <p:nvPr/>
        </p:nvSpPr>
        <p:spPr>
          <a:xfrm>
            <a:off x="2153477" y="6210583"/>
            <a:ext cx="956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Her work was a success and she showed how one woman could make a difference.</a:t>
            </a:r>
          </a:p>
        </p:txBody>
      </p:sp>
    </p:spTree>
    <p:extLst>
      <p:ext uri="{BB962C8B-B14F-4D97-AF65-F5344CB8AC3E}">
        <p14:creationId xmlns:p14="http://schemas.microsoft.com/office/powerpoint/2010/main" val="3989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7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712</TotalTime>
  <Words>442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Main Idea and Supporting Details</vt:lpstr>
      <vt:lpstr>Today’s Objectives</vt:lpstr>
      <vt:lpstr>Reading a Biographical text</vt:lpstr>
      <vt:lpstr>Main Idea</vt:lpstr>
      <vt:lpstr>Supporting Details</vt:lpstr>
      <vt:lpstr>The Topic Sentence</vt:lpstr>
      <vt:lpstr>As you read, ask yourself….</vt:lpstr>
      <vt:lpstr>PowerPoint Presentation</vt:lpstr>
      <vt:lpstr>PowerPoint Presentation</vt:lpstr>
      <vt:lpstr>Next steps…..</vt:lpstr>
      <vt:lpstr>Trivia Time- for 10 points!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Idea and Supporting Details</dc:title>
  <dc:creator>Katherine</dc:creator>
  <cp:lastModifiedBy>Katherine</cp:lastModifiedBy>
  <cp:revision>49</cp:revision>
  <dcterms:created xsi:type="dcterms:W3CDTF">2017-07-07T00:48:27Z</dcterms:created>
  <dcterms:modified xsi:type="dcterms:W3CDTF">2017-07-07T13:26:18Z</dcterms:modified>
</cp:coreProperties>
</file>