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13407E1-173D-4670-86B0-1AAC507D91A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A7CA084-71E4-4B1E-A50C-2EB2233DE09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Vocabulary Power Point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Package for Mrs. </a:t>
            </a:r>
            <a:r>
              <a:rPr lang="en-US" dirty="0" err="1"/>
              <a:t>Jewls</a:t>
            </a:r>
            <a:endParaRPr lang="en-US" dirty="0"/>
          </a:p>
        </p:txBody>
      </p:sp>
      <p:pic>
        <p:nvPicPr>
          <p:cNvPr id="1026" name="Picture 2" descr="http://c383693.r93.cf1.rackcdn.com/9780756959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240971" cy="189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achersites.schoolworld.com/webpages/TTravis/imageGallery/A%20Package%20For%20Mrs%20Jew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7" r="-1"/>
          <a:stretch/>
        </p:blipFill>
        <p:spPr bwMode="auto">
          <a:xfrm>
            <a:off x="5334000" y="2286000"/>
            <a:ext cx="2993572" cy="33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Adjective</a:t>
            </a:r>
          </a:p>
          <a:p>
            <a:r>
              <a:rPr lang="en-US" sz="2800" dirty="0"/>
              <a:t>Deprived of the power to feel or move normally</a:t>
            </a:r>
          </a:p>
          <a:p>
            <a:endParaRPr lang="en-US" sz="2800" dirty="0"/>
          </a:p>
          <a:p>
            <a:r>
              <a:rPr lang="en-US" sz="2400" dirty="0"/>
              <a:t>The man’s whole body</a:t>
            </a:r>
          </a:p>
          <a:p>
            <a:r>
              <a:rPr lang="en-US" sz="2400" dirty="0"/>
              <a:t>went </a:t>
            </a:r>
            <a:r>
              <a:rPr lang="en-US" sz="2400" b="1" u="sng" dirty="0"/>
              <a:t>numb</a:t>
            </a:r>
            <a:r>
              <a:rPr lang="en-US" sz="2400" dirty="0"/>
              <a:t> because he </a:t>
            </a:r>
          </a:p>
          <a:p>
            <a:r>
              <a:rPr lang="en-US" sz="2400" dirty="0"/>
              <a:t>was out in the cold for</a:t>
            </a:r>
          </a:p>
          <a:p>
            <a:r>
              <a:rPr lang="en-US" sz="2400" dirty="0"/>
              <a:t>too long.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</a:t>
            </a:r>
          </a:p>
        </p:txBody>
      </p:sp>
      <p:pic>
        <p:nvPicPr>
          <p:cNvPr id="10242" name="Picture 2" descr="http://www.funinmarriage.com/wp-content/uploads/2010/05/20471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39143"/>
            <a:ext cx="2343253" cy="337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3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Verb</a:t>
            </a:r>
          </a:p>
          <a:p>
            <a:r>
              <a:rPr lang="en-US" sz="2800" dirty="0"/>
              <a:t>To move or transfer from one place or position to another</a:t>
            </a:r>
          </a:p>
          <a:p>
            <a:endParaRPr lang="en-US" sz="2800" dirty="0"/>
          </a:p>
          <a:p>
            <a:r>
              <a:rPr lang="en-US" sz="2400" dirty="0"/>
              <a:t>The men lifted and </a:t>
            </a:r>
            <a:r>
              <a:rPr lang="en-US" sz="2400" b="1" u="sng" dirty="0"/>
              <a:t>shifted</a:t>
            </a:r>
            <a:r>
              <a:rPr lang="en-US" sz="2400" dirty="0"/>
              <a:t> the couch to a different spot in the room.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Shift</a:t>
            </a:r>
          </a:p>
        </p:txBody>
      </p:sp>
      <p:pic>
        <p:nvPicPr>
          <p:cNvPr id="11266" name="Picture 2" descr="http://images.clipartof.com/thumbnails/28216-Clipart-Illustration-Of-Two-Orange-Male-Figures-Lifting-And-Carrying-Away-A-Tan-Couch-While-Moving-Or-Deliver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 bwMode="auto">
          <a:xfrm>
            <a:off x="3429000" y="4648201"/>
            <a:ext cx="28956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Noun</a:t>
            </a:r>
          </a:p>
          <a:p>
            <a:r>
              <a:rPr lang="en-US" sz="2800" dirty="0"/>
              <a:t>The act of increasing speed or velocity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The race car driver exhibited a lot of </a:t>
            </a:r>
            <a:r>
              <a:rPr lang="en-US" sz="2400" b="1" u="sng" dirty="0"/>
              <a:t>acceleration</a:t>
            </a:r>
            <a:r>
              <a:rPr lang="en-US" sz="2400" dirty="0"/>
              <a:t> as he began the race.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Acceleration</a:t>
            </a:r>
          </a:p>
        </p:txBody>
      </p:sp>
      <p:pic>
        <p:nvPicPr>
          <p:cNvPr id="12290" name="Picture 2" descr="http://t3.gstatic.com/images?q=tbn:ANd9GcQln7CUdWhthie5fZUlePdkeHQaSXAaZSb4jUyo-mhkK9P-nDCr3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84714"/>
            <a:ext cx="3989812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Noun</a:t>
            </a:r>
          </a:p>
          <a:p>
            <a:r>
              <a:rPr lang="en-US" sz="2800" dirty="0"/>
              <a:t>A property of matter at rest or in a uniform motion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The books show </a:t>
            </a:r>
            <a:r>
              <a:rPr lang="en-US" sz="2400" b="1" u="sng" dirty="0"/>
              <a:t>inertia</a:t>
            </a:r>
            <a:r>
              <a:rPr lang="en-US" sz="2400" dirty="0"/>
              <a:t> by being  forms of matter at rest on the bookshelf.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Inertia</a:t>
            </a:r>
          </a:p>
        </p:txBody>
      </p:sp>
      <p:pic>
        <p:nvPicPr>
          <p:cNvPr id="13314" name="Picture 2" descr="http://www.clipartpal.com/_thumbs/pd/education/book_shelf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62484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Noun</a:t>
            </a:r>
          </a:p>
          <a:p>
            <a:r>
              <a:rPr lang="en-US" sz="2800" dirty="0"/>
              <a:t>Force or speed of movement</a:t>
            </a:r>
          </a:p>
          <a:p>
            <a:endParaRPr lang="en-US" sz="2800" dirty="0"/>
          </a:p>
          <a:p>
            <a:r>
              <a:rPr lang="en-US" sz="2400" dirty="0"/>
              <a:t>My grandma gave me</a:t>
            </a:r>
          </a:p>
          <a:p>
            <a:r>
              <a:rPr lang="en-US" sz="2400" dirty="0"/>
              <a:t>more </a:t>
            </a:r>
            <a:r>
              <a:rPr lang="en-US" sz="2400" b="1" u="sng" dirty="0"/>
              <a:t>momentum</a:t>
            </a:r>
            <a:r>
              <a:rPr lang="en-US" sz="2400" dirty="0"/>
              <a:t> on</a:t>
            </a:r>
          </a:p>
          <a:p>
            <a:r>
              <a:rPr lang="en-US" sz="2400" dirty="0"/>
              <a:t>the swing by pushing </a:t>
            </a:r>
          </a:p>
          <a:p>
            <a:r>
              <a:rPr lang="en-US" sz="2400" dirty="0"/>
              <a:t>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Momentum</a:t>
            </a:r>
          </a:p>
        </p:txBody>
      </p:sp>
      <p:pic>
        <p:nvPicPr>
          <p:cNvPr id="14338" name="Picture 2" descr="http://us.123rf.com/400wm/400/400/goodshotalan/goodshotalan1201/goodshotalan120100041/12233367-cartoon-of-grandmother-pushing-child-on-sw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200" y="2895600"/>
            <a:ext cx="3248404" cy="215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3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181974" cy="50139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Noun</a:t>
            </a:r>
          </a:p>
          <a:p>
            <a:r>
              <a:rPr lang="en-US" sz="2800" dirty="0"/>
              <a:t>The main storyline of a literary work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We used a diagram to show the </a:t>
            </a:r>
            <a:r>
              <a:rPr lang="en-US" sz="2400" b="1" u="sng" dirty="0"/>
              <a:t>plot</a:t>
            </a:r>
            <a:r>
              <a:rPr lang="en-US" sz="2400" dirty="0"/>
              <a:t> of the story.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Plot</a:t>
            </a:r>
          </a:p>
        </p:txBody>
      </p:sp>
      <p:pic>
        <p:nvPicPr>
          <p:cNvPr id="15362" name="Picture 2" descr="http://techpuddingdotcom.files.wordpress.com/2011/04/plot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5638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Noun</a:t>
            </a:r>
          </a:p>
          <a:p>
            <a:r>
              <a:rPr lang="en-US" sz="2800" dirty="0"/>
              <a:t>An outcome of events contrary to what was, or might have been, expected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b="1" u="sng" dirty="0"/>
              <a:t>Irony</a:t>
            </a:r>
            <a:r>
              <a:rPr lang="en-US" sz="2400" dirty="0"/>
              <a:t> is very evident when it is raining on your wedding 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Irony</a:t>
            </a:r>
          </a:p>
        </p:txBody>
      </p:sp>
      <p:pic>
        <p:nvPicPr>
          <p:cNvPr id="16386" name="Picture 2" descr="http://3.bp.blogspot.com/-h2DJAYTLrC0/TtNTjMG8aSI/AAAAAAAAFE4/pGvsBfW0J4Y/s640/Wedding-Day-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2486450" cy="19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Noun</a:t>
            </a:r>
          </a:p>
          <a:p>
            <a:r>
              <a:rPr lang="en-US" sz="2800" dirty="0"/>
              <a:t>The act or process of resolving an issue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The </a:t>
            </a:r>
            <a:r>
              <a:rPr lang="en-US" sz="2400" b="1" u="sng" dirty="0"/>
              <a:t>resolution</a:t>
            </a:r>
            <a:r>
              <a:rPr lang="en-US" sz="2400" dirty="0"/>
              <a:t> to the rainy day, was the plan to go to the movies.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Resolution</a:t>
            </a:r>
          </a:p>
        </p:txBody>
      </p:sp>
      <p:pic>
        <p:nvPicPr>
          <p:cNvPr id="17410" name="Picture 2" descr="http://joyfullyretired.com/wp-content/uploads/2009/12/MovieThe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6807"/>
            <a:ext cx="2590800" cy="23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524000"/>
            <a:ext cx="7125112" cy="4724400"/>
          </a:xfrm>
        </p:spPr>
        <p:txBody>
          <a:bodyPr/>
          <a:lstStyle/>
          <a:p>
            <a:r>
              <a:rPr lang="en-US" sz="2800" dirty="0"/>
              <a:t>Adjective</a:t>
            </a:r>
          </a:p>
          <a:p>
            <a:r>
              <a:rPr lang="en-US" sz="2800" dirty="0"/>
              <a:t>Upsetting; dismaying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It is very </a:t>
            </a:r>
            <a:r>
              <a:rPr lang="en-US" sz="2400" b="1" u="sng" dirty="0"/>
              <a:t>disturbing</a:t>
            </a:r>
            <a:r>
              <a:rPr lang="en-US" sz="2400" dirty="0"/>
              <a:t> to see </a:t>
            </a:r>
          </a:p>
          <a:p>
            <a:pPr marL="0" indent="0">
              <a:buNone/>
            </a:pPr>
            <a:r>
              <a:rPr lang="en-US" sz="2400" dirty="0"/>
              <a:t>children that throw tantrums </a:t>
            </a:r>
          </a:p>
          <a:p>
            <a:pPr marL="0" indent="0">
              <a:buNone/>
            </a:pPr>
            <a:r>
              <a:rPr lang="en-US" sz="2400" dirty="0"/>
              <a:t>when they don’t get </a:t>
            </a:r>
          </a:p>
          <a:p>
            <a:pPr marL="0" indent="0">
              <a:buNone/>
            </a:pPr>
            <a:r>
              <a:rPr lang="en-US" sz="2400" dirty="0"/>
              <a:t>their way.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Disturbing</a:t>
            </a:r>
          </a:p>
        </p:txBody>
      </p:sp>
      <p:pic>
        <p:nvPicPr>
          <p:cNvPr id="2050" name="Picture 2" descr="http://www.lovebutblog.com/wp-content/uploads/2013/01/tant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29" y="1981200"/>
            <a:ext cx="2209800" cy="27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3261360"/>
          </a:xfrm>
        </p:spPr>
        <p:txBody>
          <a:bodyPr>
            <a:normAutofit/>
          </a:bodyPr>
          <a:lstStyle/>
          <a:p>
            <a:r>
              <a:rPr lang="en-US" sz="2800" dirty="0"/>
              <a:t>Verb</a:t>
            </a:r>
          </a:p>
          <a:p>
            <a:r>
              <a:rPr lang="en-US" sz="2800" dirty="0"/>
              <a:t>Doing something that hinders or stops the action or conversation of</a:t>
            </a:r>
          </a:p>
          <a:p>
            <a:endParaRPr lang="en-US" sz="2800" dirty="0"/>
          </a:p>
          <a:p>
            <a:r>
              <a:rPr lang="en-US" sz="2400" dirty="0"/>
              <a:t>My favorite T.V. show was </a:t>
            </a:r>
            <a:r>
              <a:rPr lang="en-US" sz="2400" b="1" u="sng" dirty="0"/>
              <a:t>interrupted</a:t>
            </a:r>
            <a:r>
              <a:rPr lang="en-US" sz="2400" dirty="0"/>
              <a:t> by a Public Service Announcement.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Interrupt</a:t>
            </a:r>
          </a:p>
        </p:txBody>
      </p:sp>
      <p:pic>
        <p:nvPicPr>
          <p:cNvPr id="3074" name="Picture 2" descr="http://img.photobucket.com/albums/v78/jt_lynn/teeve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2686903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768096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Verb</a:t>
            </a:r>
          </a:p>
          <a:p>
            <a:r>
              <a:rPr lang="en-US" sz="2800" dirty="0"/>
              <a:t>To beat down or flatten; to crush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Children enjoy </a:t>
            </a:r>
            <a:r>
              <a:rPr lang="en-US" sz="2400" b="1" u="sng" dirty="0"/>
              <a:t>squashing</a:t>
            </a:r>
            <a:r>
              <a:rPr lang="en-US" sz="2400" dirty="0"/>
              <a:t> and molding clay.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Squash</a:t>
            </a:r>
          </a:p>
        </p:txBody>
      </p:sp>
      <p:pic>
        <p:nvPicPr>
          <p:cNvPr id="4098" name="Picture 2" descr="http://weelicious.com/wp-content/uploads/2009/02/homemade-play-doug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13715" r="-286" b="4914"/>
          <a:stretch/>
        </p:blipFill>
        <p:spPr bwMode="auto">
          <a:xfrm>
            <a:off x="674914" y="2895600"/>
            <a:ext cx="2979966" cy="2113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2.gstatic.com/images?q=tbn:ANd9GcRbWYEC5TU2YBpW835-QwmLmvBcBCbqQOowQKVG3j4uut04lM3kG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r="17107" b="13357"/>
          <a:stretch/>
        </p:blipFill>
        <p:spPr bwMode="auto">
          <a:xfrm>
            <a:off x="4942114" y="2972385"/>
            <a:ext cx="2167617" cy="2102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Noun</a:t>
            </a:r>
          </a:p>
          <a:p>
            <a:r>
              <a:rPr lang="en-US" sz="2800" dirty="0"/>
              <a:t>A special pursuit, talent, or skill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The musician can play many instruments but her </a:t>
            </a:r>
            <a:r>
              <a:rPr lang="en-US" sz="2400" b="1" u="sng" dirty="0"/>
              <a:t>specialty</a:t>
            </a:r>
            <a:r>
              <a:rPr lang="en-US" sz="2400" dirty="0"/>
              <a:t> is the flute.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Specialty</a:t>
            </a:r>
          </a:p>
        </p:txBody>
      </p:sp>
      <p:pic>
        <p:nvPicPr>
          <p:cNvPr id="5122" name="Picture 2" descr="http://www.bandusa.com/Flute_Band_Instruments/FluteImages/Flute%20Player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35814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Verb</a:t>
            </a:r>
          </a:p>
          <a:p>
            <a:r>
              <a:rPr lang="en-US" sz="2800" dirty="0"/>
              <a:t>To make strenuous efforts; to strive</a:t>
            </a:r>
          </a:p>
          <a:p>
            <a:endParaRPr lang="en-US" sz="2800" dirty="0"/>
          </a:p>
          <a:p>
            <a:r>
              <a:rPr lang="en-US" sz="2400" dirty="0"/>
              <a:t>The man </a:t>
            </a:r>
            <a:r>
              <a:rPr lang="en-US" sz="2400" b="1" u="sng" dirty="0"/>
              <a:t>struggled</a:t>
            </a:r>
          </a:p>
          <a:p>
            <a:r>
              <a:rPr lang="en-US" sz="2400" dirty="0"/>
              <a:t>to climb the mountain.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Struggle</a:t>
            </a:r>
          </a:p>
        </p:txBody>
      </p:sp>
      <p:pic>
        <p:nvPicPr>
          <p:cNvPr id="6146" name="Picture 2" descr="http://anecdotaltales.files.wordpress.com/2012/09/climbing-clip-art-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745469" cy="345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Verb</a:t>
            </a:r>
          </a:p>
          <a:p>
            <a:r>
              <a:rPr lang="en-US" sz="2800" dirty="0"/>
              <a:t>To move or stand unsteadily; to totter</a:t>
            </a:r>
          </a:p>
          <a:p>
            <a:endParaRPr lang="en-US" sz="2800" dirty="0"/>
          </a:p>
          <a:p>
            <a:r>
              <a:rPr lang="en-US" sz="2400" dirty="0"/>
              <a:t>The boy on crutches</a:t>
            </a:r>
          </a:p>
          <a:p>
            <a:r>
              <a:rPr lang="en-US" sz="2400" dirty="0"/>
              <a:t>seemed to </a:t>
            </a:r>
            <a:r>
              <a:rPr lang="en-US" sz="2400" b="1" u="sng" dirty="0"/>
              <a:t>stagger</a:t>
            </a:r>
          </a:p>
          <a:p>
            <a:r>
              <a:rPr lang="en-US" sz="2400" dirty="0"/>
              <a:t>as he walked.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Stagger</a:t>
            </a:r>
          </a:p>
        </p:txBody>
      </p:sp>
      <p:pic>
        <p:nvPicPr>
          <p:cNvPr id="7170" name="Picture 2" descr="http://www.blog.mamasturnnow.com/wp-content/uploads/2012/02/on_crutches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190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Verb</a:t>
            </a:r>
          </a:p>
          <a:p>
            <a:r>
              <a:rPr lang="en-US" sz="2800" dirty="0"/>
              <a:t>To move unsteadily from side to side</a:t>
            </a:r>
          </a:p>
          <a:p>
            <a:endParaRPr lang="en-US" sz="2800" dirty="0"/>
          </a:p>
          <a:p>
            <a:r>
              <a:rPr lang="en-US" sz="2400" dirty="0"/>
              <a:t>When the Jack popped out of the box, it </a:t>
            </a:r>
            <a:r>
              <a:rPr lang="en-US" sz="2400" b="1" u="sng" dirty="0"/>
              <a:t>wobbled</a:t>
            </a:r>
            <a:r>
              <a:rPr lang="en-US" sz="2400" dirty="0"/>
              <a:t> from side to side.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Wobble</a:t>
            </a:r>
          </a:p>
        </p:txBody>
      </p:sp>
      <p:pic>
        <p:nvPicPr>
          <p:cNvPr id="8198" name="Picture 6" descr="http://images.christmastimeclipart.com/images/2/x1502212aa/img_x1502212a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22098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Verb</a:t>
            </a:r>
          </a:p>
          <a:p>
            <a:r>
              <a:rPr lang="en-US" sz="2800" dirty="0"/>
              <a:t>To fall down suddenly; cave in</a:t>
            </a:r>
          </a:p>
          <a:p>
            <a:endParaRPr lang="en-US" sz="2800" dirty="0"/>
          </a:p>
          <a:p>
            <a:r>
              <a:rPr lang="en-US" sz="2400" dirty="0"/>
              <a:t>The building </a:t>
            </a:r>
            <a:r>
              <a:rPr lang="en-US" sz="2400" b="1" u="sng" dirty="0"/>
              <a:t>collapsed</a:t>
            </a:r>
            <a:r>
              <a:rPr lang="en-US" sz="2400" dirty="0"/>
              <a:t> due to the earthquake.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Collapse</a:t>
            </a:r>
          </a:p>
        </p:txBody>
      </p:sp>
      <p:pic>
        <p:nvPicPr>
          <p:cNvPr id="9218" name="Picture 2" descr="http://gallery.usgs.gov/images/01_22_2009/lQGs38Vji1/medium/f3-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7"/>
          <a:stretch/>
        </p:blipFill>
        <p:spPr bwMode="auto">
          <a:xfrm>
            <a:off x="1905000" y="3962400"/>
            <a:ext cx="4191000" cy="2253343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345</TotalTime>
  <Words>384</Words>
  <Application>Microsoft Office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Mylar</vt:lpstr>
      <vt:lpstr>A Package for Mrs. Jewls</vt:lpstr>
      <vt:lpstr>Disturbing</vt:lpstr>
      <vt:lpstr>Interrupt</vt:lpstr>
      <vt:lpstr>Squash</vt:lpstr>
      <vt:lpstr>Specialty</vt:lpstr>
      <vt:lpstr>Struggle</vt:lpstr>
      <vt:lpstr>Stagger</vt:lpstr>
      <vt:lpstr>Wobble</vt:lpstr>
      <vt:lpstr>Collapse</vt:lpstr>
      <vt:lpstr>Numb</vt:lpstr>
      <vt:lpstr>Shift</vt:lpstr>
      <vt:lpstr>Acceleration</vt:lpstr>
      <vt:lpstr>Inertia</vt:lpstr>
      <vt:lpstr>Momentum</vt:lpstr>
      <vt:lpstr>Plot</vt:lpstr>
      <vt:lpstr>Irony</vt:lpstr>
      <vt:lpstr>Resolution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Package for Mrs. Jewls</dc:title>
  <dc:creator>Kevin</dc:creator>
  <cp:lastModifiedBy>Katherine</cp:lastModifiedBy>
  <cp:revision>13</cp:revision>
  <dcterms:created xsi:type="dcterms:W3CDTF">2013-08-17T17:53:09Z</dcterms:created>
  <dcterms:modified xsi:type="dcterms:W3CDTF">2019-09-08T22:34:50Z</dcterms:modified>
</cp:coreProperties>
</file>