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7" r:id="rId2"/>
  </p:sldMasterIdLst>
  <p:sldIdLst>
    <p:sldId id="256" r:id="rId3"/>
    <p:sldId id="271" r:id="rId4"/>
    <p:sldId id="275" r:id="rId5"/>
    <p:sldId id="272" r:id="rId6"/>
    <p:sldId id="276" r:id="rId7"/>
    <p:sldId id="282" r:id="rId8"/>
    <p:sldId id="285" r:id="rId9"/>
    <p:sldId id="28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81" r:id="rId18"/>
    <p:sldId id="284" r:id="rId19"/>
    <p:sldId id="266" r:id="rId20"/>
    <p:sldId id="267" r:id="rId21"/>
    <p:sldId id="268" r:id="rId22"/>
    <p:sldId id="270" r:id="rId23"/>
    <p:sldId id="278" r:id="rId24"/>
    <p:sldId id="283" r:id="rId25"/>
    <p:sldId id="274" r:id="rId26"/>
    <p:sldId id="280" r:id="rId27"/>
    <p:sldId id="279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1.svg"/><Relationship Id="rId1" Type="http://schemas.openxmlformats.org/officeDocument/2006/relationships/image" Target="../media/image18.png"/><Relationship Id="rId6" Type="http://schemas.openxmlformats.org/officeDocument/2006/relationships/image" Target="../media/image15.svg"/><Relationship Id="rId5" Type="http://schemas.openxmlformats.org/officeDocument/2006/relationships/image" Target="../media/image2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4A1E4-8069-4F64-B105-1FCADD673D0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D769424B-8AE4-4CC4-A613-BDD155979857}">
      <dgm:prSet/>
      <dgm:spPr/>
      <dgm:t>
        <a:bodyPr/>
        <a:lstStyle/>
        <a:p>
          <a:r>
            <a:rPr lang="en-US" b="1" dirty="0"/>
            <a:t>1- I can find the area of the base of a rectangular prism by multiplying length times width</a:t>
          </a:r>
        </a:p>
      </dgm:t>
    </dgm:pt>
    <dgm:pt modelId="{C93F622E-7DB8-4388-923F-2A6AF3C28407}" type="parTrans" cxnId="{EC9A5019-2CD7-410A-87F7-11FE6E47B9EC}">
      <dgm:prSet/>
      <dgm:spPr/>
      <dgm:t>
        <a:bodyPr/>
        <a:lstStyle/>
        <a:p>
          <a:endParaRPr lang="en-US"/>
        </a:p>
      </dgm:t>
    </dgm:pt>
    <dgm:pt modelId="{63E2CA16-AB60-4F9A-9406-03CAC3694942}" type="sibTrans" cxnId="{EC9A5019-2CD7-410A-87F7-11FE6E47B9EC}">
      <dgm:prSet/>
      <dgm:spPr/>
      <dgm:t>
        <a:bodyPr/>
        <a:lstStyle/>
        <a:p>
          <a:endParaRPr lang="en-US"/>
        </a:p>
      </dgm:t>
    </dgm:pt>
    <dgm:pt modelId="{1AD71157-E318-4676-8B87-4C8527D64B0A}">
      <dgm:prSet/>
      <dgm:spPr/>
      <dgm:t>
        <a:bodyPr/>
        <a:lstStyle/>
        <a:p>
          <a:r>
            <a:rPr lang="en-US" b="1" dirty="0"/>
            <a:t>2- I can find the volume of a rectangular prism by multiplying the area of the base times the amount of layers in a prism</a:t>
          </a:r>
        </a:p>
      </dgm:t>
    </dgm:pt>
    <dgm:pt modelId="{35FF83D0-4FB8-4BE1-9AA8-6FB6127E20A1}" type="parTrans" cxnId="{F5CFC900-74D9-4FED-9E8C-1A08B1AE240B}">
      <dgm:prSet/>
      <dgm:spPr/>
      <dgm:t>
        <a:bodyPr/>
        <a:lstStyle/>
        <a:p>
          <a:endParaRPr lang="en-US"/>
        </a:p>
      </dgm:t>
    </dgm:pt>
    <dgm:pt modelId="{866F9A12-9887-4716-8B87-971EA167ED00}" type="sibTrans" cxnId="{F5CFC900-74D9-4FED-9E8C-1A08B1AE240B}">
      <dgm:prSet/>
      <dgm:spPr/>
      <dgm:t>
        <a:bodyPr/>
        <a:lstStyle/>
        <a:p>
          <a:endParaRPr lang="en-US"/>
        </a:p>
      </dgm:t>
    </dgm:pt>
    <dgm:pt modelId="{30628EA6-8D38-4C22-B92E-37DF2FC921CB}">
      <dgm:prSet/>
      <dgm:spPr/>
      <dgm:t>
        <a:bodyPr/>
        <a:lstStyle/>
        <a:p>
          <a:r>
            <a:rPr lang="en-US" b="1" dirty="0"/>
            <a:t>3- I can find the volume of a rectangular prism by multiplying the area of the base times the height</a:t>
          </a:r>
        </a:p>
      </dgm:t>
    </dgm:pt>
    <dgm:pt modelId="{3915D24B-B7CE-4D32-AE2B-2908A4354DE8}" type="parTrans" cxnId="{476ABAFA-753E-415C-A861-7B02D5136C81}">
      <dgm:prSet/>
      <dgm:spPr/>
      <dgm:t>
        <a:bodyPr/>
        <a:lstStyle/>
        <a:p>
          <a:endParaRPr lang="en-US"/>
        </a:p>
      </dgm:t>
    </dgm:pt>
    <dgm:pt modelId="{5C2FEA22-9438-4708-B97E-5F215B796AAE}" type="sibTrans" cxnId="{476ABAFA-753E-415C-A861-7B02D5136C81}">
      <dgm:prSet/>
      <dgm:spPr/>
      <dgm:t>
        <a:bodyPr/>
        <a:lstStyle/>
        <a:p>
          <a:endParaRPr lang="en-US"/>
        </a:p>
      </dgm:t>
    </dgm:pt>
    <dgm:pt modelId="{D0296D63-D0CE-4F27-9783-25DFE7C677A7}">
      <dgm:prSet/>
      <dgm:spPr/>
      <dgm:t>
        <a:bodyPr/>
        <a:lstStyle/>
        <a:p>
          <a:r>
            <a:rPr lang="en-US" b="1" dirty="0"/>
            <a:t>4- I can find the volume of a rectangular prism in two ways, including multiplying the length times the width times the height</a:t>
          </a:r>
        </a:p>
      </dgm:t>
    </dgm:pt>
    <dgm:pt modelId="{C7C01417-3B78-4FE6-BCCF-AEF3263EB2F4}" type="parTrans" cxnId="{EA5A7894-4ED3-4B27-8415-1C3F8742C074}">
      <dgm:prSet/>
      <dgm:spPr/>
      <dgm:t>
        <a:bodyPr/>
        <a:lstStyle/>
        <a:p>
          <a:endParaRPr lang="en-US"/>
        </a:p>
      </dgm:t>
    </dgm:pt>
    <dgm:pt modelId="{8EFE2BBA-C327-4680-86B1-14103AEB28D7}" type="sibTrans" cxnId="{EA5A7894-4ED3-4B27-8415-1C3F8742C074}">
      <dgm:prSet/>
      <dgm:spPr/>
      <dgm:t>
        <a:bodyPr/>
        <a:lstStyle/>
        <a:p>
          <a:endParaRPr lang="en-US"/>
        </a:p>
      </dgm:t>
    </dgm:pt>
    <dgm:pt modelId="{352F1264-59AB-4BB4-909E-DE2699100DD4}" type="pres">
      <dgm:prSet presAssocID="{12B4A1E4-8069-4F64-B105-1FCADD673D09}" presName="root" presStyleCnt="0">
        <dgm:presLayoutVars>
          <dgm:dir/>
          <dgm:resizeHandles val="exact"/>
        </dgm:presLayoutVars>
      </dgm:prSet>
      <dgm:spPr/>
    </dgm:pt>
    <dgm:pt modelId="{127EAFB6-A692-4E6A-8FCA-01531F01B0C3}" type="pres">
      <dgm:prSet presAssocID="{D769424B-8AE4-4CC4-A613-BDD155979857}" presName="compNode" presStyleCnt="0"/>
      <dgm:spPr/>
    </dgm:pt>
    <dgm:pt modelId="{21F5AAFA-767C-4D3D-8A6D-4430909BF95B}" type="pres">
      <dgm:prSet presAssocID="{D769424B-8AE4-4CC4-A613-BDD155979857}" presName="bgRect" presStyleLbl="bgShp" presStyleIdx="0" presStyleCnt="4"/>
      <dgm:spPr/>
    </dgm:pt>
    <dgm:pt modelId="{248FA151-77C3-4C6D-B5C0-E34977C76AEB}" type="pres">
      <dgm:prSet presAssocID="{D769424B-8AE4-4CC4-A613-BDD15597985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tangle Shape"/>
        </a:ext>
      </dgm:extLst>
    </dgm:pt>
    <dgm:pt modelId="{8FF2E9C9-4473-4DDD-9AC7-5A49ED7D0044}" type="pres">
      <dgm:prSet presAssocID="{D769424B-8AE4-4CC4-A613-BDD155979857}" presName="spaceRect" presStyleCnt="0"/>
      <dgm:spPr/>
    </dgm:pt>
    <dgm:pt modelId="{8407AD76-4568-4232-808D-A92E1BA9AB8F}" type="pres">
      <dgm:prSet presAssocID="{D769424B-8AE4-4CC4-A613-BDD155979857}" presName="parTx" presStyleLbl="revTx" presStyleIdx="0" presStyleCnt="4">
        <dgm:presLayoutVars>
          <dgm:chMax val="0"/>
          <dgm:chPref val="0"/>
        </dgm:presLayoutVars>
      </dgm:prSet>
      <dgm:spPr/>
    </dgm:pt>
    <dgm:pt modelId="{89D73673-E2D0-4BCB-A09D-4F407F00BD57}" type="pres">
      <dgm:prSet presAssocID="{63E2CA16-AB60-4F9A-9406-03CAC3694942}" presName="sibTrans" presStyleCnt="0"/>
      <dgm:spPr/>
    </dgm:pt>
    <dgm:pt modelId="{CCCBD113-AECD-4B3A-A7C7-2A9B5D2EB437}" type="pres">
      <dgm:prSet presAssocID="{1AD71157-E318-4676-8B87-4C8527D64B0A}" presName="compNode" presStyleCnt="0"/>
      <dgm:spPr/>
    </dgm:pt>
    <dgm:pt modelId="{DC37C6D4-946F-4078-A564-61F511A5AB0D}" type="pres">
      <dgm:prSet presAssocID="{1AD71157-E318-4676-8B87-4C8527D64B0A}" presName="bgRect" presStyleLbl="bgShp" presStyleIdx="1" presStyleCnt="4"/>
      <dgm:spPr/>
    </dgm:pt>
    <dgm:pt modelId="{D7C09EAA-C91B-4B01-A799-F73D24E498C8}" type="pres">
      <dgm:prSet presAssocID="{1AD71157-E318-4676-8B87-4C8527D64B0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ment Urgent"/>
        </a:ext>
      </dgm:extLst>
    </dgm:pt>
    <dgm:pt modelId="{505CA3BC-7FE2-4D02-A004-EB04B569CFB9}" type="pres">
      <dgm:prSet presAssocID="{1AD71157-E318-4676-8B87-4C8527D64B0A}" presName="spaceRect" presStyleCnt="0"/>
      <dgm:spPr/>
    </dgm:pt>
    <dgm:pt modelId="{D6FFB0A1-CFA8-4E27-BF8B-3D596165296D}" type="pres">
      <dgm:prSet presAssocID="{1AD71157-E318-4676-8B87-4C8527D64B0A}" presName="parTx" presStyleLbl="revTx" presStyleIdx="1" presStyleCnt="4">
        <dgm:presLayoutVars>
          <dgm:chMax val="0"/>
          <dgm:chPref val="0"/>
        </dgm:presLayoutVars>
      </dgm:prSet>
      <dgm:spPr/>
    </dgm:pt>
    <dgm:pt modelId="{7402DBA3-17A6-4BF3-BF60-BA44C8BBC4BD}" type="pres">
      <dgm:prSet presAssocID="{866F9A12-9887-4716-8B87-971EA167ED00}" presName="sibTrans" presStyleCnt="0"/>
      <dgm:spPr/>
    </dgm:pt>
    <dgm:pt modelId="{5A0FC28F-5D6D-40F9-A7C7-2571E55D52EC}" type="pres">
      <dgm:prSet presAssocID="{30628EA6-8D38-4C22-B92E-37DF2FC921CB}" presName="compNode" presStyleCnt="0"/>
      <dgm:spPr/>
    </dgm:pt>
    <dgm:pt modelId="{08A10F04-300F-43E3-BB86-8672A5D570BA}" type="pres">
      <dgm:prSet presAssocID="{30628EA6-8D38-4C22-B92E-37DF2FC921CB}" presName="bgRect" presStyleLbl="bgShp" presStyleIdx="2" presStyleCnt="4"/>
      <dgm:spPr/>
    </dgm:pt>
    <dgm:pt modelId="{1D19282D-5668-4354-B82D-64E82191D724}" type="pres">
      <dgm:prSet presAssocID="{30628EA6-8D38-4C22-B92E-37DF2FC921C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iangle Shape"/>
        </a:ext>
      </dgm:extLst>
    </dgm:pt>
    <dgm:pt modelId="{5E87CDF4-ED9B-44F1-B6B1-BBA341BB459A}" type="pres">
      <dgm:prSet presAssocID="{30628EA6-8D38-4C22-B92E-37DF2FC921CB}" presName="spaceRect" presStyleCnt="0"/>
      <dgm:spPr/>
    </dgm:pt>
    <dgm:pt modelId="{EB0F110C-49C4-4447-A925-4204FC4DD64D}" type="pres">
      <dgm:prSet presAssocID="{30628EA6-8D38-4C22-B92E-37DF2FC921CB}" presName="parTx" presStyleLbl="revTx" presStyleIdx="2" presStyleCnt="4">
        <dgm:presLayoutVars>
          <dgm:chMax val="0"/>
          <dgm:chPref val="0"/>
        </dgm:presLayoutVars>
      </dgm:prSet>
      <dgm:spPr/>
    </dgm:pt>
    <dgm:pt modelId="{9BEC2A24-747E-4660-B582-EC20CEF870DC}" type="pres">
      <dgm:prSet presAssocID="{5C2FEA22-9438-4708-B97E-5F215B796AAE}" presName="sibTrans" presStyleCnt="0"/>
      <dgm:spPr/>
    </dgm:pt>
    <dgm:pt modelId="{5D1E7267-2B5E-416B-8614-7FF50AE6BA61}" type="pres">
      <dgm:prSet presAssocID="{D0296D63-D0CE-4F27-9783-25DFE7C677A7}" presName="compNode" presStyleCnt="0"/>
      <dgm:spPr/>
    </dgm:pt>
    <dgm:pt modelId="{0B9285F8-A047-435B-836B-1DB81776B393}" type="pres">
      <dgm:prSet presAssocID="{D0296D63-D0CE-4F27-9783-25DFE7C677A7}" presName="bgRect" presStyleLbl="bgShp" presStyleIdx="3" presStyleCnt="4"/>
      <dgm:spPr/>
    </dgm:pt>
    <dgm:pt modelId="{2B9F389A-E647-43A4-8A76-92A4F2A6F3E7}" type="pres">
      <dgm:prSet presAssocID="{D0296D63-D0CE-4F27-9783-25DFE7C677A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pect Ratio"/>
        </a:ext>
      </dgm:extLst>
    </dgm:pt>
    <dgm:pt modelId="{D0AADD51-17E5-494B-B1F3-25069F408F95}" type="pres">
      <dgm:prSet presAssocID="{D0296D63-D0CE-4F27-9783-25DFE7C677A7}" presName="spaceRect" presStyleCnt="0"/>
      <dgm:spPr/>
    </dgm:pt>
    <dgm:pt modelId="{7D3AE2D1-6767-4453-A534-CA05F784F6B5}" type="pres">
      <dgm:prSet presAssocID="{D0296D63-D0CE-4F27-9783-25DFE7C677A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5CFC900-74D9-4FED-9E8C-1A08B1AE240B}" srcId="{12B4A1E4-8069-4F64-B105-1FCADD673D09}" destId="{1AD71157-E318-4676-8B87-4C8527D64B0A}" srcOrd="1" destOrd="0" parTransId="{35FF83D0-4FB8-4BE1-9AA8-6FB6127E20A1}" sibTransId="{866F9A12-9887-4716-8B87-971EA167ED00}"/>
    <dgm:cxn modelId="{EC9A5019-2CD7-410A-87F7-11FE6E47B9EC}" srcId="{12B4A1E4-8069-4F64-B105-1FCADD673D09}" destId="{D769424B-8AE4-4CC4-A613-BDD155979857}" srcOrd="0" destOrd="0" parTransId="{C93F622E-7DB8-4388-923F-2A6AF3C28407}" sibTransId="{63E2CA16-AB60-4F9A-9406-03CAC3694942}"/>
    <dgm:cxn modelId="{98B12E83-4A8F-49A2-AF34-52643748715E}" type="presOf" srcId="{D0296D63-D0CE-4F27-9783-25DFE7C677A7}" destId="{7D3AE2D1-6767-4453-A534-CA05F784F6B5}" srcOrd="0" destOrd="0" presId="urn:microsoft.com/office/officeart/2018/2/layout/IconVerticalSolidList"/>
    <dgm:cxn modelId="{EA5A7894-4ED3-4B27-8415-1C3F8742C074}" srcId="{12B4A1E4-8069-4F64-B105-1FCADD673D09}" destId="{D0296D63-D0CE-4F27-9783-25DFE7C677A7}" srcOrd="3" destOrd="0" parTransId="{C7C01417-3B78-4FE6-BCCF-AEF3263EB2F4}" sibTransId="{8EFE2BBA-C327-4680-86B1-14103AEB28D7}"/>
    <dgm:cxn modelId="{E69BD99B-D91B-46E9-8031-4386D78EEA36}" type="presOf" srcId="{30628EA6-8D38-4C22-B92E-37DF2FC921CB}" destId="{EB0F110C-49C4-4447-A925-4204FC4DD64D}" srcOrd="0" destOrd="0" presId="urn:microsoft.com/office/officeart/2018/2/layout/IconVerticalSolidList"/>
    <dgm:cxn modelId="{624B87A4-F9EC-4C47-BFBE-BDF1F33315F6}" type="presOf" srcId="{D769424B-8AE4-4CC4-A613-BDD155979857}" destId="{8407AD76-4568-4232-808D-A92E1BA9AB8F}" srcOrd="0" destOrd="0" presId="urn:microsoft.com/office/officeart/2018/2/layout/IconVerticalSolidList"/>
    <dgm:cxn modelId="{330A82AB-207D-47A3-B6BF-66B813B26BA1}" type="presOf" srcId="{12B4A1E4-8069-4F64-B105-1FCADD673D09}" destId="{352F1264-59AB-4BB4-909E-DE2699100DD4}" srcOrd="0" destOrd="0" presId="urn:microsoft.com/office/officeart/2018/2/layout/IconVerticalSolidList"/>
    <dgm:cxn modelId="{7C3D2EBC-0B2B-49D5-8F8F-E71D8FE3B873}" type="presOf" srcId="{1AD71157-E318-4676-8B87-4C8527D64B0A}" destId="{D6FFB0A1-CFA8-4E27-BF8B-3D596165296D}" srcOrd="0" destOrd="0" presId="urn:microsoft.com/office/officeart/2018/2/layout/IconVerticalSolidList"/>
    <dgm:cxn modelId="{476ABAFA-753E-415C-A861-7B02D5136C81}" srcId="{12B4A1E4-8069-4F64-B105-1FCADD673D09}" destId="{30628EA6-8D38-4C22-B92E-37DF2FC921CB}" srcOrd="2" destOrd="0" parTransId="{3915D24B-B7CE-4D32-AE2B-2908A4354DE8}" sibTransId="{5C2FEA22-9438-4708-B97E-5F215B796AAE}"/>
    <dgm:cxn modelId="{F9AD0E62-E5DC-426F-BF96-12C1A51169D1}" type="presParOf" srcId="{352F1264-59AB-4BB4-909E-DE2699100DD4}" destId="{127EAFB6-A692-4E6A-8FCA-01531F01B0C3}" srcOrd="0" destOrd="0" presId="urn:microsoft.com/office/officeart/2018/2/layout/IconVerticalSolidList"/>
    <dgm:cxn modelId="{7BD95D39-4A40-4A58-A73D-381D3321AC81}" type="presParOf" srcId="{127EAFB6-A692-4E6A-8FCA-01531F01B0C3}" destId="{21F5AAFA-767C-4D3D-8A6D-4430909BF95B}" srcOrd="0" destOrd="0" presId="urn:microsoft.com/office/officeart/2018/2/layout/IconVerticalSolidList"/>
    <dgm:cxn modelId="{8F078A2F-643C-471B-9790-2A29A8545B85}" type="presParOf" srcId="{127EAFB6-A692-4E6A-8FCA-01531F01B0C3}" destId="{248FA151-77C3-4C6D-B5C0-E34977C76AEB}" srcOrd="1" destOrd="0" presId="urn:microsoft.com/office/officeart/2018/2/layout/IconVerticalSolidList"/>
    <dgm:cxn modelId="{673F8B68-13E7-40F1-88C0-6BEA0A9ABEA0}" type="presParOf" srcId="{127EAFB6-A692-4E6A-8FCA-01531F01B0C3}" destId="{8FF2E9C9-4473-4DDD-9AC7-5A49ED7D0044}" srcOrd="2" destOrd="0" presId="urn:microsoft.com/office/officeart/2018/2/layout/IconVerticalSolidList"/>
    <dgm:cxn modelId="{277BE45E-026B-417C-82EA-7DFE681B85B3}" type="presParOf" srcId="{127EAFB6-A692-4E6A-8FCA-01531F01B0C3}" destId="{8407AD76-4568-4232-808D-A92E1BA9AB8F}" srcOrd="3" destOrd="0" presId="urn:microsoft.com/office/officeart/2018/2/layout/IconVerticalSolidList"/>
    <dgm:cxn modelId="{16711612-3310-4FBF-B5FA-28035CA4E9B3}" type="presParOf" srcId="{352F1264-59AB-4BB4-909E-DE2699100DD4}" destId="{89D73673-E2D0-4BCB-A09D-4F407F00BD57}" srcOrd="1" destOrd="0" presId="urn:microsoft.com/office/officeart/2018/2/layout/IconVerticalSolidList"/>
    <dgm:cxn modelId="{CF4B73A3-BD14-440F-BFED-52F3DBCC04C2}" type="presParOf" srcId="{352F1264-59AB-4BB4-909E-DE2699100DD4}" destId="{CCCBD113-AECD-4B3A-A7C7-2A9B5D2EB437}" srcOrd="2" destOrd="0" presId="urn:microsoft.com/office/officeart/2018/2/layout/IconVerticalSolidList"/>
    <dgm:cxn modelId="{5979CDCE-C357-4E57-9D2F-E619FEA9B645}" type="presParOf" srcId="{CCCBD113-AECD-4B3A-A7C7-2A9B5D2EB437}" destId="{DC37C6D4-946F-4078-A564-61F511A5AB0D}" srcOrd="0" destOrd="0" presId="urn:microsoft.com/office/officeart/2018/2/layout/IconVerticalSolidList"/>
    <dgm:cxn modelId="{B45034BB-4BA9-40AD-BE5C-62F46FBC00F7}" type="presParOf" srcId="{CCCBD113-AECD-4B3A-A7C7-2A9B5D2EB437}" destId="{D7C09EAA-C91B-4B01-A799-F73D24E498C8}" srcOrd="1" destOrd="0" presId="urn:microsoft.com/office/officeart/2018/2/layout/IconVerticalSolidList"/>
    <dgm:cxn modelId="{D58CC8A9-57F6-4A87-9FFB-64E1517DE18C}" type="presParOf" srcId="{CCCBD113-AECD-4B3A-A7C7-2A9B5D2EB437}" destId="{505CA3BC-7FE2-4D02-A004-EB04B569CFB9}" srcOrd="2" destOrd="0" presId="urn:microsoft.com/office/officeart/2018/2/layout/IconVerticalSolidList"/>
    <dgm:cxn modelId="{407F7C63-3DAB-458E-BDDA-9FCE8E02432D}" type="presParOf" srcId="{CCCBD113-AECD-4B3A-A7C7-2A9B5D2EB437}" destId="{D6FFB0A1-CFA8-4E27-BF8B-3D596165296D}" srcOrd="3" destOrd="0" presId="urn:microsoft.com/office/officeart/2018/2/layout/IconVerticalSolidList"/>
    <dgm:cxn modelId="{ACE36A3B-5E96-41BC-9A33-A6C7E374D0E9}" type="presParOf" srcId="{352F1264-59AB-4BB4-909E-DE2699100DD4}" destId="{7402DBA3-17A6-4BF3-BF60-BA44C8BBC4BD}" srcOrd="3" destOrd="0" presId="urn:microsoft.com/office/officeart/2018/2/layout/IconVerticalSolidList"/>
    <dgm:cxn modelId="{D4837129-A801-4DC1-9507-29DAED7B84D9}" type="presParOf" srcId="{352F1264-59AB-4BB4-909E-DE2699100DD4}" destId="{5A0FC28F-5D6D-40F9-A7C7-2571E55D52EC}" srcOrd="4" destOrd="0" presId="urn:microsoft.com/office/officeart/2018/2/layout/IconVerticalSolidList"/>
    <dgm:cxn modelId="{F08F8BFA-3CC5-4A89-9C8F-5E3DDFB0B78B}" type="presParOf" srcId="{5A0FC28F-5D6D-40F9-A7C7-2571E55D52EC}" destId="{08A10F04-300F-43E3-BB86-8672A5D570BA}" srcOrd="0" destOrd="0" presId="urn:microsoft.com/office/officeart/2018/2/layout/IconVerticalSolidList"/>
    <dgm:cxn modelId="{8FE52812-D04E-4D73-960D-649740882466}" type="presParOf" srcId="{5A0FC28F-5D6D-40F9-A7C7-2571E55D52EC}" destId="{1D19282D-5668-4354-B82D-64E82191D724}" srcOrd="1" destOrd="0" presId="urn:microsoft.com/office/officeart/2018/2/layout/IconVerticalSolidList"/>
    <dgm:cxn modelId="{B392B402-C961-4E76-8FD4-824E65C3409B}" type="presParOf" srcId="{5A0FC28F-5D6D-40F9-A7C7-2571E55D52EC}" destId="{5E87CDF4-ED9B-44F1-B6B1-BBA341BB459A}" srcOrd="2" destOrd="0" presId="urn:microsoft.com/office/officeart/2018/2/layout/IconVerticalSolidList"/>
    <dgm:cxn modelId="{F893BD37-E1CD-4666-B39D-6131339A486B}" type="presParOf" srcId="{5A0FC28F-5D6D-40F9-A7C7-2571E55D52EC}" destId="{EB0F110C-49C4-4447-A925-4204FC4DD64D}" srcOrd="3" destOrd="0" presId="urn:microsoft.com/office/officeart/2018/2/layout/IconVerticalSolidList"/>
    <dgm:cxn modelId="{2C7F7157-8D3B-425D-878B-11F3CCA8C131}" type="presParOf" srcId="{352F1264-59AB-4BB4-909E-DE2699100DD4}" destId="{9BEC2A24-747E-4660-B582-EC20CEF870DC}" srcOrd="5" destOrd="0" presId="urn:microsoft.com/office/officeart/2018/2/layout/IconVerticalSolidList"/>
    <dgm:cxn modelId="{44721ABB-7D66-4762-A919-532C4B35980F}" type="presParOf" srcId="{352F1264-59AB-4BB4-909E-DE2699100DD4}" destId="{5D1E7267-2B5E-416B-8614-7FF50AE6BA61}" srcOrd="6" destOrd="0" presId="urn:microsoft.com/office/officeart/2018/2/layout/IconVerticalSolidList"/>
    <dgm:cxn modelId="{AC227A82-5740-4DB7-B1ED-6CBE25C250A3}" type="presParOf" srcId="{5D1E7267-2B5E-416B-8614-7FF50AE6BA61}" destId="{0B9285F8-A047-435B-836B-1DB81776B393}" srcOrd="0" destOrd="0" presId="urn:microsoft.com/office/officeart/2018/2/layout/IconVerticalSolidList"/>
    <dgm:cxn modelId="{1A55D204-5EED-4609-8E60-173DACEB6C13}" type="presParOf" srcId="{5D1E7267-2B5E-416B-8614-7FF50AE6BA61}" destId="{2B9F389A-E647-43A4-8A76-92A4F2A6F3E7}" srcOrd="1" destOrd="0" presId="urn:microsoft.com/office/officeart/2018/2/layout/IconVerticalSolidList"/>
    <dgm:cxn modelId="{3F7F1D63-18D5-423B-A690-CF12A5AE05FB}" type="presParOf" srcId="{5D1E7267-2B5E-416B-8614-7FF50AE6BA61}" destId="{D0AADD51-17E5-494B-B1F3-25069F408F95}" srcOrd="2" destOrd="0" presId="urn:microsoft.com/office/officeart/2018/2/layout/IconVerticalSolidList"/>
    <dgm:cxn modelId="{C7579AB5-D474-48F7-B48B-2E1C304DA30E}" type="presParOf" srcId="{5D1E7267-2B5E-416B-8614-7FF50AE6BA61}" destId="{7D3AE2D1-6767-4453-A534-CA05F784F6B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889421-2B7D-4369-91D1-DAE10DE0B8B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1_2" csCatId="accent1" phldr="1"/>
      <dgm:spPr/>
      <dgm:t>
        <a:bodyPr/>
        <a:lstStyle/>
        <a:p>
          <a:endParaRPr lang="en-US"/>
        </a:p>
      </dgm:t>
    </dgm:pt>
    <dgm:pt modelId="{FB730BEA-72C7-44CD-9C20-962C3084912C}">
      <dgm:prSet/>
      <dgm:spPr/>
      <dgm:t>
        <a:bodyPr/>
        <a:lstStyle/>
        <a:p>
          <a:r>
            <a:rPr lang="en-US" dirty="0"/>
            <a:t>1- </a:t>
          </a:r>
          <a:r>
            <a:rPr lang="es-ES" dirty="0"/>
            <a:t>Puedo encontrar el área de la base de un prisma rectangular multiplicando el longitud por el ancho</a:t>
          </a:r>
          <a:endParaRPr lang="en-US" dirty="0"/>
        </a:p>
      </dgm:t>
    </dgm:pt>
    <dgm:pt modelId="{FB69FDB5-7025-4E00-BCE5-0BEE5A2004F0}" type="parTrans" cxnId="{386E53B7-4544-446B-8751-A104C6AF8501}">
      <dgm:prSet/>
      <dgm:spPr/>
      <dgm:t>
        <a:bodyPr/>
        <a:lstStyle/>
        <a:p>
          <a:endParaRPr lang="en-US"/>
        </a:p>
      </dgm:t>
    </dgm:pt>
    <dgm:pt modelId="{376A20AA-9600-40F9-A377-1DD96512A47C}" type="sibTrans" cxnId="{386E53B7-4544-446B-8751-A104C6AF8501}">
      <dgm:prSet/>
      <dgm:spPr/>
      <dgm:t>
        <a:bodyPr/>
        <a:lstStyle/>
        <a:p>
          <a:endParaRPr lang="en-US"/>
        </a:p>
      </dgm:t>
    </dgm:pt>
    <dgm:pt modelId="{02B43BA1-76C1-4AC0-8133-E8C39012E4A7}">
      <dgm:prSet/>
      <dgm:spPr/>
      <dgm:t>
        <a:bodyPr/>
        <a:lstStyle/>
        <a:p>
          <a:r>
            <a:rPr lang="es-ES" dirty="0"/>
            <a:t>2-puedo encontrar el volumen de un prisma rectangular multiplicando el área de la base por la cantidad de capas en un prisma</a:t>
          </a:r>
          <a:endParaRPr lang="en-US" dirty="0"/>
        </a:p>
      </dgm:t>
    </dgm:pt>
    <dgm:pt modelId="{66BD5628-5D8A-480B-A291-094A850F249C}" type="parTrans" cxnId="{F4E0F637-CF6E-48B0-83E9-80BB7F365096}">
      <dgm:prSet/>
      <dgm:spPr/>
      <dgm:t>
        <a:bodyPr/>
        <a:lstStyle/>
        <a:p>
          <a:endParaRPr lang="en-US"/>
        </a:p>
      </dgm:t>
    </dgm:pt>
    <dgm:pt modelId="{23ABFE78-6E6D-4300-B548-02272CD11E6E}" type="sibTrans" cxnId="{F4E0F637-CF6E-48B0-83E9-80BB7F365096}">
      <dgm:prSet/>
      <dgm:spPr/>
      <dgm:t>
        <a:bodyPr/>
        <a:lstStyle/>
        <a:p>
          <a:endParaRPr lang="en-US"/>
        </a:p>
      </dgm:t>
    </dgm:pt>
    <dgm:pt modelId="{C610F719-9098-4820-9325-AFA73E37122E}">
      <dgm:prSet/>
      <dgm:spPr/>
      <dgm:t>
        <a:bodyPr/>
        <a:lstStyle/>
        <a:p>
          <a:r>
            <a:rPr lang="es-ES" dirty="0"/>
            <a:t>3-Puedo encontrar el volumen de un prisma rectangular multiplicando el área de la base por la altura</a:t>
          </a:r>
          <a:endParaRPr lang="en-US" dirty="0"/>
        </a:p>
      </dgm:t>
    </dgm:pt>
    <dgm:pt modelId="{D234073D-2CCF-4638-A6E1-18AFE9755A08}" type="parTrans" cxnId="{0C89420C-FD05-45A5-80AD-E4ED1DA4BF4E}">
      <dgm:prSet/>
      <dgm:spPr/>
      <dgm:t>
        <a:bodyPr/>
        <a:lstStyle/>
        <a:p>
          <a:endParaRPr lang="en-US"/>
        </a:p>
      </dgm:t>
    </dgm:pt>
    <dgm:pt modelId="{93AC357B-0359-4276-B5B8-06E46F67CDDA}" type="sibTrans" cxnId="{0C89420C-FD05-45A5-80AD-E4ED1DA4BF4E}">
      <dgm:prSet/>
      <dgm:spPr/>
      <dgm:t>
        <a:bodyPr/>
        <a:lstStyle/>
        <a:p>
          <a:endParaRPr lang="en-US"/>
        </a:p>
      </dgm:t>
    </dgm:pt>
    <dgm:pt modelId="{77E54E6F-1B67-4DB8-ADA4-B76BAA0C0C29}">
      <dgm:prSet/>
      <dgm:spPr/>
      <dgm:t>
        <a:bodyPr/>
        <a:lstStyle/>
        <a:p>
          <a:r>
            <a:rPr lang="es-ES" dirty="0"/>
            <a:t>4-Puedo encontrar el volumen de un prisma rectangular de dos maneras, incluida la multiplicación de la longitud por el ancho por la altura</a:t>
          </a:r>
          <a:endParaRPr lang="en-US" dirty="0"/>
        </a:p>
      </dgm:t>
    </dgm:pt>
    <dgm:pt modelId="{C33246AE-73CB-4AE1-8CFA-A713456843E7}" type="parTrans" cxnId="{5B96CB0D-454B-4EDE-A193-630BC24B478F}">
      <dgm:prSet/>
      <dgm:spPr/>
      <dgm:t>
        <a:bodyPr/>
        <a:lstStyle/>
        <a:p>
          <a:endParaRPr lang="en-US"/>
        </a:p>
      </dgm:t>
    </dgm:pt>
    <dgm:pt modelId="{9E244EC5-20D1-4B07-B79E-68A619775351}" type="sibTrans" cxnId="{5B96CB0D-454B-4EDE-A193-630BC24B478F}">
      <dgm:prSet/>
      <dgm:spPr/>
      <dgm:t>
        <a:bodyPr/>
        <a:lstStyle/>
        <a:p>
          <a:endParaRPr lang="en-US"/>
        </a:p>
      </dgm:t>
    </dgm:pt>
    <dgm:pt modelId="{E9C541B2-B4EA-4064-8075-02BF699EF2BD}" type="pres">
      <dgm:prSet presAssocID="{D6889421-2B7D-4369-91D1-DAE10DE0B8B1}" presName="root" presStyleCnt="0">
        <dgm:presLayoutVars>
          <dgm:dir/>
          <dgm:resizeHandles val="exact"/>
        </dgm:presLayoutVars>
      </dgm:prSet>
      <dgm:spPr/>
    </dgm:pt>
    <dgm:pt modelId="{16CEA27E-7FC4-41AD-92CB-7FF1992FC735}" type="pres">
      <dgm:prSet presAssocID="{FB730BEA-72C7-44CD-9C20-962C3084912C}" presName="compNode" presStyleCnt="0"/>
      <dgm:spPr/>
    </dgm:pt>
    <dgm:pt modelId="{7EADAD0C-902F-4312-851E-5DB85273C49E}" type="pres">
      <dgm:prSet presAssocID="{FB730BEA-72C7-44CD-9C20-962C3084912C}" presName="bgRect" presStyleLbl="bgShp" presStyleIdx="0" presStyleCnt="4"/>
      <dgm:spPr/>
    </dgm:pt>
    <dgm:pt modelId="{954F06AC-C484-4624-B287-4BB7E2C0C56B}" type="pres">
      <dgm:prSet presAssocID="{FB730BEA-72C7-44CD-9C20-962C3084912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C5999F71-8EDC-4B0B-9A48-DD2583F8903A}" type="pres">
      <dgm:prSet presAssocID="{FB730BEA-72C7-44CD-9C20-962C3084912C}" presName="spaceRect" presStyleCnt="0"/>
      <dgm:spPr/>
    </dgm:pt>
    <dgm:pt modelId="{0D4E580C-4AFD-4A90-90F0-308BB47BE270}" type="pres">
      <dgm:prSet presAssocID="{FB730BEA-72C7-44CD-9C20-962C3084912C}" presName="parTx" presStyleLbl="revTx" presStyleIdx="0" presStyleCnt="4">
        <dgm:presLayoutVars>
          <dgm:chMax val="0"/>
          <dgm:chPref val="0"/>
        </dgm:presLayoutVars>
      </dgm:prSet>
      <dgm:spPr/>
    </dgm:pt>
    <dgm:pt modelId="{D087B265-AF7B-40CE-8227-D10A142B4281}" type="pres">
      <dgm:prSet presAssocID="{376A20AA-9600-40F9-A377-1DD96512A47C}" presName="sibTrans" presStyleCnt="0"/>
      <dgm:spPr/>
    </dgm:pt>
    <dgm:pt modelId="{06D7C620-FEE8-4357-A406-E0C15B76A874}" type="pres">
      <dgm:prSet presAssocID="{02B43BA1-76C1-4AC0-8133-E8C39012E4A7}" presName="compNode" presStyleCnt="0"/>
      <dgm:spPr/>
    </dgm:pt>
    <dgm:pt modelId="{6BA409A1-F6BF-4F6A-909D-6387F919C566}" type="pres">
      <dgm:prSet presAssocID="{02B43BA1-76C1-4AC0-8133-E8C39012E4A7}" presName="bgRect" presStyleLbl="bgShp" presStyleIdx="1" presStyleCnt="4"/>
      <dgm:spPr/>
    </dgm:pt>
    <dgm:pt modelId="{F00DB842-CF32-44BE-9309-C0B653AF2372}" type="pres">
      <dgm:prSet presAssocID="{02B43BA1-76C1-4AC0-8133-E8C39012E4A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80A23406-AC5C-46CD-8039-B8634673101F}" type="pres">
      <dgm:prSet presAssocID="{02B43BA1-76C1-4AC0-8133-E8C39012E4A7}" presName="spaceRect" presStyleCnt="0"/>
      <dgm:spPr/>
    </dgm:pt>
    <dgm:pt modelId="{1685AA56-05E6-4D04-8FE8-C9B942AF1403}" type="pres">
      <dgm:prSet presAssocID="{02B43BA1-76C1-4AC0-8133-E8C39012E4A7}" presName="parTx" presStyleLbl="revTx" presStyleIdx="1" presStyleCnt="4">
        <dgm:presLayoutVars>
          <dgm:chMax val="0"/>
          <dgm:chPref val="0"/>
        </dgm:presLayoutVars>
      </dgm:prSet>
      <dgm:spPr/>
    </dgm:pt>
    <dgm:pt modelId="{E43ADABF-5DBF-4C6F-B0E8-486969047772}" type="pres">
      <dgm:prSet presAssocID="{23ABFE78-6E6D-4300-B548-02272CD11E6E}" presName="sibTrans" presStyleCnt="0"/>
      <dgm:spPr/>
    </dgm:pt>
    <dgm:pt modelId="{BD9E8513-877C-4858-9565-9ADC720F3472}" type="pres">
      <dgm:prSet presAssocID="{C610F719-9098-4820-9325-AFA73E37122E}" presName="compNode" presStyleCnt="0"/>
      <dgm:spPr/>
    </dgm:pt>
    <dgm:pt modelId="{0955E308-9939-495D-8515-52034A4FDE52}" type="pres">
      <dgm:prSet presAssocID="{C610F719-9098-4820-9325-AFA73E37122E}" presName="bgRect" presStyleLbl="bgShp" presStyleIdx="2" presStyleCnt="4"/>
      <dgm:spPr/>
    </dgm:pt>
    <dgm:pt modelId="{EFE444FB-9004-445E-A79C-D4AA94C073A1}" type="pres">
      <dgm:prSet presAssocID="{C610F719-9098-4820-9325-AFA73E37122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house scene"/>
        </a:ext>
      </dgm:extLst>
    </dgm:pt>
    <dgm:pt modelId="{C2590BA6-978E-4973-BF71-76B6964868A5}" type="pres">
      <dgm:prSet presAssocID="{C610F719-9098-4820-9325-AFA73E37122E}" presName="spaceRect" presStyleCnt="0"/>
      <dgm:spPr/>
    </dgm:pt>
    <dgm:pt modelId="{C2852DC6-32B2-4A5F-8CB1-958E10E08A0E}" type="pres">
      <dgm:prSet presAssocID="{C610F719-9098-4820-9325-AFA73E37122E}" presName="parTx" presStyleLbl="revTx" presStyleIdx="2" presStyleCnt="4">
        <dgm:presLayoutVars>
          <dgm:chMax val="0"/>
          <dgm:chPref val="0"/>
        </dgm:presLayoutVars>
      </dgm:prSet>
      <dgm:spPr/>
    </dgm:pt>
    <dgm:pt modelId="{41758B56-0A3B-43F3-B9C5-711C9F251713}" type="pres">
      <dgm:prSet presAssocID="{93AC357B-0359-4276-B5B8-06E46F67CDDA}" presName="sibTrans" presStyleCnt="0"/>
      <dgm:spPr/>
    </dgm:pt>
    <dgm:pt modelId="{533151A3-DDFF-4B92-BAFC-EC9940BBEF94}" type="pres">
      <dgm:prSet presAssocID="{77E54E6F-1B67-4DB8-ADA4-B76BAA0C0C29}" presName="compNode" presStyleCnt="0"/>
      <dgm:spPr/>
    </dgm:pt>
    <dgm:pt modelId="{A7E44070-3899-4570-A201-25FBD97BE9F3}" type="pres">
      <dgm:prSet presAssocID="{77E54E6F-1B67-4DB8-ADA4-B76BAA0C0C29}" presName="bgRect" presStyleLbl="bgShp" presStyleIdx="3" presStyleCnt="4"/>
      <dgm:spPr/>
    </dgm:pt>
    <dgm:pt modelId="{31C8701C-BC9D-4A0D-B603-613DB30673DC}" type="pres">
      <dgm:prSet presAssocID="{77E54E6F-1B67-4DB8-ADA4-B76BAA0C0C2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iraffe"/>
        </a:ext>
      </dgm:extLst>
    </dgm:pt>
    <dgm:pt modelId="{3A6A754D-A945-4853-AAC4-16ED287AB593}" type="pres">
      <dgm:prSet presAssocID="{77E54E6F-1B67-4DB8-ADA4-B76BAA0C0C29}" presName="spaceRect" presStyleCnt="0"/>
      <dgm:spPr/>
    </dgm:pt>
    <dgm:pt modelId="{2E64BAAF-1AFC-49E5-A165-C300DA337EB0}" type="pres">
      <dgm:prSet presAssocID="{77E54E6F-1B67-4DB8-ADA4-B76BAA0C0C2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C89420C-FD05-45A5-80AD-E4ED1DA4BF4E}" srcId="{D6889421-2B7D-4369-91D1-DAE10DE0B8B1}" destId="{C610F719-9098-4820-9325-AFA73E37122E}" srcOrd="2" destOrd="0" parTransId="{D234073D-2CCF-4638-A6E1-18AFE9755A08}" sibTransId="{93AC357B-0359-4276-B5B8-06E46F67CDDA}"/>
    <dgm:cxn modelId="{5B96CB0D-454B-4EDE-A193-630BC24B478F}" srcId="{D6889421-2B7D-4369-91D1-DAE10DE0B8B1}" destId="{77E54E6F-1B67-4DB8-ADA4-B76BAA0C0C29}" srcOrd="3" destOrd="0" parTransId="{C33246AE-73CB-4AE1-8CFA-A713456843E7}" sibTransId="{9E244EC5-20D1-4B07-B79E-68A619775351}"/>
    <dgm:cxn modelId="{9118F527-4272-4721-A5BF-BCFE88B62B7D}" type="presOf" srcId="{77E54E6F-1B67-4DB8-ADA4-B76BAA0C0C29}" destId="{2E64BAAF-1AFC-49E5-A165-C300DA337EB0}" srcOrd="0" destOrd="0" presId="urn:microsoft.com/office/officeart/2018/2/layout/IconVerticalSolidList"/>
    <dgm:cxn modelId="{F4E0F637-CF6E-48B0-83E9-80BB7F365096}" srcId="{D6889421-2B7D-4369-91D1-DAE10DE0B8B1}" destId="{02B43BA1-76C1-4AC0-8133-E8C39012E4A7}" srcOrd="1" destOrd="0" parTransId="{66BD5628-5D8A-480B-A291-094A850F249C}" sibTransId="{23ABFE78-6E6D-4300-B548-02272CD11E6E}"/>
    <dgm:cxn modelId="{97C2EF48-9FBF-412B-B374-4D6B2C4FA863}" type="presOf" srcId="{02B43BA1-76C1-4AC0-8133-E8C39012E4A7}" destId="{1685AA56-05E6-4D04-8FE8-C9B942AF1403}" srcOrd="0" destOrd="0" presId="urn:microsoft.com/office/officeart/2018/2/layout/IconVerticalSolidList"/>
    <dgm:cxn modelId="{B9E5184F-C19E-4AAE-8A9B-0DC5FBD056F7}" type="presOf" srcId="{D6889421-2B7D-4369-91D1-DAE10DE0B8B1}" destId="{E9C541B2-B4EA-4064-8075-02BF699EF2BD}" srcOrd="0" destOrd="0" presId="urn:microsoft.com/office/officeart/2018/2/layout/IconVerticalSolidList"/>
    <dgm:cxn modelId="{386E53B7-4544-446B-8751-A104C6AF8501}" srcId="{D6889421-2B7D-4369-91D1-DAE10DE0B8B1}" destId="{FB730BEA-72C7-44CD-9C20-962C3084912C}" srcOrd="0" destOrd="0" parTransId="{FB69FDB5-7025-4E00-BCE5-0BEE5A2004F0}" sibTransId="{376A20AA-9600-40F9-A377-1DD96512A47C}"/>
    <dgm:cxn modelId="{EA5D4DF1-4E28-4704-9D09-FB5BB42A3EE1}" type="presOf" srcId="{FB730BEA-72C7-44CD-9C20-962C3084912C}" destId="{0D4E580C-4AFD-4A90-90F0-308BB47BE270}" srcOrd="0" destOrd="0" presId="urn:microsoft.com/office/officeart/2018/2/layout/IconVerticalSolidList"/>
    <dgm:cxn modelId="{3BA43CFF-02F6-4C20-8EB9-D19B5D486D1E}" type="presOf" srcId="{C610F719-9098-4820-9325-AFA73E37122E}" destId="{C2852DC6-32B2-4A5F-8CB1-958E10E08A0E}" srcOrd="0" destOrd="0" presId="urn:microsoft.com/office/officeart/2018/2/layout/IconVerticalSolidList"/>
    <dgm:cxn modelId="{24D3FD85-A0C9-47AB-9850-764B9638E8CB}" type="presParOf" srcId="{E9C541B2-B4EA-4064-8075-02BF699EF2BD}" destId="{16CEA27E-7FC4-41AD-92CB-7FF1992FC735}" srcOrd="0" destOrd="0" presId="urn:microsoft.com/office/officeart/2018/2/layout/IconVerticalSolidList"/>
    <dgm:cxn modelId="{2E325D67-2454-45B7-9F14-CB1836539F43}" type="presParOf" srcId="{16CEA27E-7FC4-41AD-92CB-7FF1992FC735}" destId="{7EADAD0C-902F-4312-851E-5DB85273C49E}" srcOrd="0" destOrd="0" presId="urn:microsoft.com/office/officeart/2018/2/layout/IconVerticalSolidList"/>
    <dgm:cxn modelId="{0742A0C7-35FE-49D8-AB28-4628889D59DC}" type="presParOf" srcId="{16CEA27E-7FC4-41AD-92CB-7FF1992FC735}" destId="{954F06AC-C484-4624-B287-4BB7E2C0C56B}" srcOrd="1" destOrd="0" presId="urn:microsoft.com/office/officeart/2018/2/layout/IconVerticalSolidList"/>
    <dgm:cxn modelId="{C38DEB83-B86F-4EE5-88A4-CD881AC8C37E}" type="presParOf" srcId="{16CEA27E-7FC4-41AD-92CB-7FF1992FC735}" destId="{C5999F71-8EDC-4B0B-9A48-DD2583F8903A}" srcOrd="2" destOrd="0" presId="urn:microsoft.com/office/officeart/2018/2/layout/IconVerticalSolidList"/>
    <dgm:cxn modelId="{1BD7DBF2-C918-4F3F-98BC-E4CE520CD713}" type="presParOf" srcId="{16CEA27E-7FC4-41AD-92CB-7FF1992FC735}" destId="{0D4E580C-4AFD-4A90-90F0-308BB47BE270}" srcOrd="3" destOrd="0" presId="urn:microsoft.com/office/officeart/2018/2/layout/IconVerticalSolidList"/>
    <dgm:cxn modelId="{C48CBAD0-D8AD-4D11-8033-55DB9AA382FE}" type="presParOf" srcId="{E9C541B2-B4EA-4064-8075-02BF699EF2BD}" destId="{D087B265-AF7B-40CE-8227-D10A142B4281}" srcOrd="1" destOrd="0" presId="urn:microsoft.com/office/officeart/2018/2/layout/IconVerticalSolidList"/>
    <dgm:cxn modelId="{4B8251B4-4E38-4E89-9B70-B83C164718D6}" type="presParOf" srcId="{E9C541B2-B4EA-4064-8075-02BF699EF2BD}" destId="{06D7C620-FEE8-4357-A406-E0C15B76A874}" srcOrd="2" destOrd="0" presId="urn:microsoft.com/office/officeart/2018/2/layout/IconVerticalSolidList"/>
    <dgm:cxn modelId="{D4D4411A-956E-42C4-B9B0-9930705E628B}" type="presParOf" srcId="{06D7C620-FEE8-4357-A406-E0C15B76A874}" destId="{6BA409A1-F6BF-4F6A-909D-6387F919C566}" srcOrd="0" destOrd="0" presId="urn:microsoft.com/office/officeart/2018/2/layout/IconVerticalSolidList"/>
    <dgm:cxn modelId="{29080B2E-9460-4553-8991-FE90B873073E}" type="presParOf" srcId="{06D7C620-FEE8-4357-A406-E0C15B76A874}" destId="{F00DB842-CF32-44BE-9309-C0B653AF2372}" srcOrd="1" destOrd="0" presId="urn:microsoft.com/office/officeart/2018/2/layout/IconVerticalSolidList"/>
    <dgm:cxn modelId="{DA7BEA65-F533-4025-9CA2-7B2DA4A3D508}" type="presParOf" srcId="{06D7C620-FEE8-4357-A406-E0C15B76A874}" destId="{80A23406-AC5C-46CD-8039-B8634673101F}" srcOrd="2" destOrd="0" presId="urn:microsoft.com/office/officeart/2018/2/layout/IconVerticalSolidList"/>
    <dgm:cxn modelId="{A7D1AD85-2FF0-4F6A-A5B5-721542F82789}" type="presParOf" srcId="{06D7C620-FEE8-4357-A406-E0C15B76A874}" destId="{1685AA56-05E6-4D04-8FE8-C9B942AF1403}" srcOrd="3" destOrd="0" presId="urn:microsoft.com/office/officeart/2018/2/layout/IconVerticalSolidList"/>
    <dgm:cxn modelId="{D71F2417-BA04-41CF-AE7B-86E03E050E97}" type="presParOf" srcId="{E9C541B2-B4EA-4064-8075-02BF699EF2BD}" destId="{E43ADABF-5DBF-4C6F-B0E8-486969047772}" srcOrd="3" destOrd="0" presId="urn:microsoft.com/office/officeart/2018/2/layout/IconVerticalSolidList"/>
    <dgm:cxn modelId="{B7189F12-EF8E-43EE-B856-07E5CD876E59}" type="presParOf" srcId="{E9C541B2-B4EA-4064-8075-02BF699EF2BD}" destId="{BD9E8513-877C-4858-9565-9ADC720F3472}" srcOrd="4" destOrd="0" presId="urn:microsoft.com/office/officeart/2018/2/layout/IconVerticalSolidList"/>
    <dgm:cxn modelId="{C43FF2E8-D6A0-4A38-8D59-489FF4AB018E}" type="presParOf" srcId="{BD9E8513-877C-4858-9565-9ADC720F3472}" destId="{0955E308-9939-495D-8515-52034A4FDE52}" srcOrd="0" destOrd="0" presId="urn:microsoft.com/office/officeart/2018/2/layout/IconVerticalSolidList"/>
    <dgm:cxn modelId="{205E5B3F-89ED-4D68-B415-A7D26FEFDC84}" type="presParOf" srcId="{BD9E8513-877C-4858-9565-9ADC720F3472}" destId="{EFE444FB-9004-445E-A79C-D4AA94C073A1}" srcOrd="1" destOrd="0" presId="urn:microsoft.com/office/officeart/2018/2/layout/IconVerticalSolidList"/>
    <dgm:cxn modelId="{68849AD8-FAF8-4990-B913-C802EEA0DEDB}" type="presParOf" srcId="{BD9E8513-877C-4858-9565-9ADC720F3472}" destId="{C2590BA6-978E-4973-BF71-76B6964868A5}" srcOrd="2" destOrd="0" presId="urn:microsoft.com/office/officeart/2018/2/layout/IconVerticalSolidList"/>
    <dgm:cxn modelId="{0B9D10C0-D829-494E-AA97-3E903BF39873}" type="presParOf" srcId="{BD9E8513-877C-4858-9565-9ADC720F3472}" destId="{C2852DC6-32B2-4A5F-8CB1-958E10E08A0E}" srcOrd="3" destOrd="0" presId="urn:microsoft.com/office/officeart/2018/2/layout/IconVerticalSolidList"/>
    <dgm:cxn modelId="{832CE2F9-DF89-48B5-8CC3-D7A93507D1F9}" type="presParOf" srcId="{E9C541B2-B4EA-4064-8075-02BF699EF2BD}" destId="{41758B56-0A3B-43F3-B9C5-711C9F251713}" srcOrd="5" destOrd="0" presId="urn:microsoft.com/office/officeart/2018/2/layout/IconVerticalSolidList"/>
    <dgm:cxn modelId="{AAAD5066-4EA0-406B-A1F5-DFDA1AAB544D}" type="presParOf" srcId="{E9C541B2-B4EA-4064-8075-02BF699EF2BD}" destId="{533151A3-DDFF-4B92-BAFC-EC9940BBEF94}" srcOrd="6" destOrd="0" presId="urn:microsoft.com/office/officeart/2018/2/layout/IconVerticalSolidList"/>
    <dgm:cxn modelId="{A9D4D794-7785-485A-B019-7E092596695B}" type="presParOf" srcId="{533151A3-DDFF-4B92-BAFC-EC9940BBEF94}" destId="{A7E44070-3899-4570-A201-25FBD97BE9F3}" srcOrd="0" destOrd="0" presId="urn:microsoft.com/office/officeart/2018/2/layout/IconVerticalSolidList"/>
    <dgm:cxn modelId="{F731A8FE-1ACD-418A-A9E7-FB2703735602}" type="presParOf" srcId="{533151A3-DDFF-4B92-BAFC-EC9940BBEF94}" destId="{31C8701C-BC9D-4A0D-B603-613DB30673DC}" srcOrd="1" destOrd="0" presId="urn:microsoft.com/office/officeart/2018/2/layout/IconVerticalSolidList"/>
    <dgm:cxn modelId="{60D00C7C-B3C3-48A7-AB7D-8ECC299D6080}" type="presParOf" srcId="{533151A3-DDFF-4B92-BAFC-EC9940BBEF94}" destId="{3A6A754D-A945-4853-AAC4-16ED287AB593}" srcOrd="2" destOrd="0" presId="urn:microsoft.com/office/officeart/2018/2/layout/IconVerticalSolidList"/>
    <dgm:cxn modelId="{E27F5F04-96F4-44FF-ABF5-C6DE9111EF06}" type="presParOf" srcId="{533151A3-DDFF-4B92-BAFC-EC9940BBEF94}" destId="{2E64BAAF-1AFC-49E5-A165-C300DA337E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A7F8FD-ECC3-4825-9601-705D84185F6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E008A6-03BB-4FDC-863C-D10A56607CC7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1. ¿Cómo cambia el volumen cuando agrega una capa?</a:t>
          </a:r>
          <a:endParaRPr lang="en-US" dirty="0"/>
        </a:p>
      </dgm:t>
    </dgm:pt>
    <dgm:pt modelId="{CC480866-113A-4ED6-83DB-0DFD1941A9F1}" type="parTrans" cxnId="{9B5DAE30-3959-4821-943C-A1948E12CA7E}">
      <dgm:prSet/>
      <dgm:spPr/>
      <dgm:t>
        <a:bodyPr/>
        <a:lstStyle/>
        <a:p>
          <a:endParaRPr lang="en-US"/>
        </a:p>
      </dgm:t>
    </dgm:pt>
    <dgm:pt modelId="{012EC24F-EC46-4BA0-A8B1-81AA8F7C3A52}" type="sibTrans" cxnId="{9B5DAE30-3959-4821-943C-A1948E12CA7E}">
      <dgm:prSet/>
      <dgm:spPr/>
      <dgm:t>
        <a:bodyPr/>
        <a:lstStyle/>
        <a:p>
          <a:endParaRPr lang="en-US"/>
        </a:p>
      </dgm:t>
    </dgm:pt>
    <dgm:pt modelId="{A2A0E2DD-1CDA-4E76-A51A-E9F2B2DE0030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2. ¿Cómo son diferentes los dos métodos?</a:t>
          </a:r>
          <a:endParaRPr lang="en-US"/>
        </a:p>
      </dgm:t>
    </dgm:pt>
    <dgm:pt modelId="{745CCDD9-4DAD-4F68-8570-C52FEBF5BA66}" type="parTrans" cxnId="{A476A682-977B-4CD9-97CA-BCC39A14B8AF}">
      <dgm:prSet/>
      <dgm:spPr/>
      <dgm:t>
        <a:bodyPr/>
        <a:lstStyle/>
        <a:p>
          <a:endParaRPr lang="en-US"/>
        </a:p>
      </dgm:t>
    </dgm:pt>
    <dgm:pt modelId="{F8BAC663-2044-4649-8EBA-EB00DB49F5F4}" type="sibTrans" cxnId="{A476A682-977B-4CD9-97CA-BCC39A14B8AF}">
      <dgm:prSet/>
      <dgm:spPr/>
      <dgm:t>
        <a:bodyPr/>
        <a:lstStyle/>
        <a:p>
          <a:endParaRPr lang="en-US"/>
        </a:p>
      </dgm:t>
    </dgm:pt>
    <dgm:pt modelId="{F1679E37-EBB8-4EA8-9086-B05273161E81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3. ¿Qué estrategia tiene más sentido?</a:t>
          </a:r>
          <a:endParaRPr lang="en-US"/>
        </a:p>
      </dgm:t>
    </dgm:pt>
    <dgm:pt modelId="{925EB911-0576-4433-A839-299169908BD6}" type="parTrans" cxnId="{7364F455-1A4C-4FFC-9791-49473ED54C21}">
      <dgm:prSet/>
      <dgm:spPr/>
      <dgm:t>
        <a:bodyPr/>
        <a:lstStyle/>
        <a:p>
          <a:endParaRPr lang="en-US"/>
        </a:p>
      </dgm:t>
    </dgm:pt>
    <dgm:pt modelId="{C32E569E-662A-4681-98C9-29CDDCA9E6B6}" type="sibTrans" cxnId="{7364F455-1A4C-4FFC-9791-49473ED54C21}">
      <dgm:prSet/>
      <dgm:spPr/>
      <dgm:t>
        <a:bodyPr/>
        <a:lstStyle/>
        <a:p>
          <a:endParaRPr lang="en-US"/>
        </a:p>
      </dgm:t>
    </dgm:pt>
    <dgm:pt modelId="{2CF4D4CC-9CD0-48F9-A927-9FE2F91B949F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4. ¿Qué paso te confundió?</a:t>
          </a:r>
          <a:endParaRPr lang="en-US" dirty="0"/>
        </a:p>
      </dgm:t>
    </dgm:pt>
    <dgm:pt modelId="{0903F333-121D-4714-BB1F-B543B480BE11}" type="parTrans" cxnId="{FFDB06CC-493D-4105-A784-FCC1DF9CA067}">
      <dgm:prSet/>
      <dgm:spPr/>
      <dgm:t>
        <a:bodyPr/>
        <a:lstStyle/>
        <a:p>
          <a:endParaRPr lang="en-US"/>
        </a:p>
      </dgm:t>
    </dgm:pt>
    <dgm:pt modelId="{4853307C-7A8F-4E4A-9F01-ADA23B8AFCC2}" type="sibTrans" cxnId="{FFDB06CC-493D-4105-A784-FCC1DF9CA067}">
      <dgm:prSet/>
      <dgm:spPr/>
      <dgm:t>
        <a:bodyPr/>
        <a:lstStyle/>
        <a:p>
          <a:endParaRPr lang="en-US"/>
        </a:p>
      </dgm:t>
    </dgm:pt>
    <dgm:pt modelId="{A19063D6-8751-4915-94AB-81F92256092B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5. ¿Se te ocurre otra forma de modelar el volumen? (tal vez un modelo físico)</a:t>
          </a:r>
          <a:endParaRPr lang="en-US"/>
        </a:p>
      </dgm:t>
    </dgm:pt>
    <dgm:pt modelId="{5B430E63-3A70-41F0-877B-8750A172CC44}" type="parTrans" cxnId="{5D0265F4-4D27-4D29-8854-830109EC5686}">
      <dgm:prSet/>
      <dgm:spPr/>
      <dgm:t>
        <a:bodyPr/>
        <a:lstStyle/>
        <a:p>
          <a:endParaRPr lang="en-US"/>
        </a:p>
      </dgm:t>
    </dgm:pt>
    <dgm:pt modelId="{BC8E1AA7-895F-4002-847E-4C2C8BFC8159}" type="sibTrans" cxnId="{5D0265F4-4D27-4D29-8854-830109EC5686}">
      <dgm:prSet/>
      <dgm:spPr/>
      <dgm:t>
        <a:bodyPr/>
        <a:lstStyle/>
        <a:p>
          <a:endParaRPr lang="en-US"/>
        </a:p>
      </dgm:t>
    </dgm:pt>
    <dgm:pt modelId="{161D5BF5-0DEB-496D-A498-E3DB26F6D6C9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6. Explica por qué el exponente 2 se usa para expresar la medida del área y el exponente 3 se usa para expresar la medida del volumen.</a:t>
          </a:r>
          <a:endParaRPr lang="en-US" dirty="0"/>
        </a:p>
      </dgm:t>
    </dgm:pt>
    <dgm:pt modelId="{0DCFCCC5-4F77-4F35-AFD8-C9E7F847C3AA}" type="parTrans" cxnId="{89C282CA-9C7A-4E4B-AD47-A7CAF076B507}">
      <dgm:prSet/>
      <dgm:spPr/>
      <dgm:t>
        <a:bodyPr/>
        <a:lstStyle/>
        <a:p>
          <a:endParaRPr lang="en-US"/>
        </a:p>
      </dgm:t>
    </dgm:pt>
    <dgm:pt modelId="{BEFF42CD-0B68-4DEF-AB04-A708789C7BFA}" type="sibTrans" cxnId="{89C282CA-9C7A-4E4B-AD47-A7CAF076B507}">
      <dgm:prSet/>
      <dgm:spPr/>
      <dgm:t>
        <a:bodyPr/>
        <a:lstStyle/>
        <a:p>
          <a:endParaRPr lang="en-US"/>
        </a:p>
      </dgm:t>
    </dgm:pt>
    <dgm:pt modelId="{C888C18A-7063-489C-BB7A-BD4AE3B61775}" type="pres">
      <dgm:prSet presAssocID="{AAA7F8FD-ECC3-4825-9601-705D84185F6C}" presName="diagram" presStyleCnt="0">
        <dgm:presLayoutVars>
          <dgm:dir/>
          <dgm:resizeHandles val="exact"/>
        </dgm:presLayoutVars>
      </dgm:prSet>
      <dgm:spPr/>
    </dgm:pt>
    <dgm:pt modelId="{3BC62B88-13FE-45FE-81D3-3F77397FA2B9}" type="pres">
      <dgm:prSet presAssocID="{67E008A6-03BB-4FDC-863C-D10A56607CC7}" presName="node" presStyleLbl="node1" presStyleIdx="0" presStyleCnt="6">
        <dgm:presLayoutVars>
          <dgm:bulletEnabled val="1"/>
        </dgm:presLayoutVars>
      </dgm:prSet>
      <dgm:spPr/>
    </dgm:pt>
    <dgm:pt modelId="{BBE49AD2-3342-4CD8-9FB3-4762E9D4BD4D}" type="pres">
      <dgm:prSet presAssocID="{012EC24F-EC46-4BA0-A8B1-81AA8F7C3A52}" presName="sibTrans" presStyleCnt="0"/>
      <dgm:spPr/>
    </dgm:pt>
    <dgm:pt modelId="{7209339F-CD2D-4405-996A-A222333530B3}" type="pres">
      <dgm:prSet presAssocID="{A2A0E2DD-1CDA-4E76-A51A-E9F2B2DE0030}" presName="node" presStyleLbl="node1" presStyleIdx="1" presStyleCnt="6">
        <dgm:presLayoutVars>
          <dgm:bulletEnabled val="1"/>
        </dgm:presLayoutVars>
      </dgm:prSet>
      <dgm:spPr/>
    </dgm:pt>
    <dgm:pt modelId="{4C1FFA46-5661-4092-8F8F-3061BD9FCB85}" type="pres">
      <dgm:prSet presAssocID="{F8BAC663-2044-4649-8EBA-EB00DB49F5F4}" presName="sibTrans" presStyleCnt="0"/>
      <dgm:spPr/>
    </dgm:pt>
    <dgm:pt modelId="{D97CB669-F056-4180-A6B0-55E3C1AD8C60}" type="pres">
      <dgm:prSet presAssocID="{F1679E37-EBB8-4EA8-9086-B05273161E81}" presName="node" presStyleLbl="node1" presStyleIdx="2" presStyleCnt="6">
        <dgm:presLayoutVars>
          <dgm:bulletEnabled val="1"/>
        </dgm:presLayoutVars>
      </dgm:prSet>
      <dgm:spPr/>
    </dgm:pt>
    <dgm:pt modelId="{433DEB87-85F0-4B45-8A36-F8E95E9501F6}" type="pres">
      <dgm:prSet presAssocID="{C32E569E-662A-4681-98C9-29CDDCA9E6B6}" presName="sibTrans" presStyleCnt="0"/>
      <dgm:spPr/>
    </dgm:pt>
    <dgm:pt modelId="{C1A1B89B-7C11-4357-8356-5DD824B3F132}" type="pres">
      <dgm:prSet presAssocID="{2CF4D4CC-9CD0-48F9-A927-9FE2F91B949F}" presName="node" presStyleLbl="node1" presStyleIdx="3" presStyleCnt="6">
        <dgm:presLayoutVars>
          <dgm:bulletEnabled val="1"/>
        </dgm:presLayoutVars>
      </dgm:prSet>
      <dgm:spPr/>
    </dgm:pt>
    <dgm:pt modelId="{B674A442-529E-4331-84B6-9B9D25A79768}" type="pres">
      <dgm:prSet presAssocID="{4853307C-7A8F-4E4A-9F01-ADA23B8AFCC2}" presName="sibTrans" presStyleCnt="0"/>
      <dgm:spPr/>
    </dgm:pt>
    <dgm:pt modelId="{D83F76B9-A049-4FF9-9840-62AB7BD2205E}" type="pres">
      <dgm:prSet presAssocID="{A19063D6-8751-4915-94AB-81F92256092B}" presName="node" presStyleLbl="node1" presStyleIdx="4" presStyleCnt="6">
        <dgm:presLayoutVars>
          <dgm:bulletEnabled val="1"/>
        </dgm:presLayoutVars>
      </dgm:prSet>
      <dgm:spPr/>
    </dgm:pt>
    <dgm:pt modelId="{FC920510-97EC-43AB-B5DE-34B46BE89606}" type="pres">
      <dgm:prSet presAssocID="{BC8E1AA7-895F-4002-847E-4C2C8BFC8159}" presName="sibTrans" presStyleCnt="0"/>
      <dgm:spPr/>
    </dgm:pt>
    <dgm:pt modelId="{5D50F18C-81F3-4580-962A-9BA1B8A75FE7}" type="pres">
      <dgm:prSet presAssocID="{161D5BF5-0DEB-496D-A498-E3DB26F6D6C9}" presName="node" presStyleLbl="node1" presStyleIdx="5" presStyleCnt="6">
        <dgm:presLayoutVars>
          <dgm:bulletEnabled val="1"/>
        </dgm:presLayoutVars>
      </dgm:prSet>
      <dgm:spPr/>
    </dgm:pt>
  </dgm:ptLst>
  <dgm:cxnLst>
    <dgm:cxn modelId="{982DBD1A-F168-40C9-981A-C1B8A43AFDF7}" type="presOf" srcId="{161D5BF5-0DEB-496D-A498-E3DB26F6D6C9}" destId="{5D50F18C-81F3-4580-962A-9BA1B8A75FE7}" srcOrd="0" destOrd="0" presId="urn:microsoft.com/office/officeart/2005/8/layout/default"/>
    <dgm:cxn modelId="{9B5DAE30-3959-4821-943C-A1948E12CA7E}" srcId="{AAA7F8FD-ECC3-4825-9601-705D84185F6C}" destId="{67E008A6-03BB-4FDC-863C-D10A56607CC7}" srcOrd="0" destOrd="0" parTransId="{CC480866-113A-4ED6-83DB-0DFD1941A9F1}" sibTransId="{012EC24F-EC46-4BA0-A8B1-81AA8F7C3A52}"/>
    <dgm:cxn modelId="{4D1BB541-42D3-45B2-9025-B437FC8CFD0A}" type="presOf" srcId="{A2A0E2DD-1CDA-4E76-A51A-E9F2B2DE0030}" destId="{7209339F-CD2D-4405-996A-A222333530B3}" srcOrd="0" destOrd="0" presId="urn:microsoft.com/office/officeart/2005/8/layout/default"/>
    <dgm:cxn modelId="{A42AC549-0CAC-4FBD-B735-91AE3F3079D8}" type="presOf" srcId="{A19063D6-8751-4915-94AB-81F92256092B}" destId="{D83F76B9-A049-4FF9-9840-62AB7BD2205E}" srcOrd="0" destOrd="0" presId="urn:microsoft.com/office/officeart/2005/8/layout/default"/>
    <dgm:cxn modelId="{7364F455-1A4C-4FFC-9791-49473ED54C21}" srcId="{AAA7F8FD-ECC3-4825-9601-705D84185F6C}" destId="{F1679E37-EBB8-4EA8-9086-B05273161E81}" srcOrd="2" destOrd="0" parTransId="{925EB911-0576-4433-A839-299169908BD6}" sibTransId="{C32E569E-662A-4681-98C9-29CDDCA9E6B6}"/>
    <dgm:cxn modelId="{7A795B76-EA07-450C-B63E-DEE00EF816CF}" type="presOf" srcId="{2CF4D4CC-9CD0-48F9-A927-9FE2F91B949F}" destId="{C1A1B89B-7C11-4357-8356-5DD824B3F132}" srcOrd="0" destOrd="0" presId="urn:microsoft.com/office/officeart/2005/8/layout/default"/>
    <dgm:cxn modelId="{137BF47D-D9C5-45B2-8646-959E67EC2DDD}" type="presOf" srcId="{F1679E37-EBB8-4EA8-9086-B05273161E81}" destId="{D97CB669-F056-4180-A6B0-55E3C1AD8C60}" srcOrd="0" destOrd="0" presId="urn:microsoft.com/office/officeart/2005/8/layout/default"/>
    <dgm:cxn modelId="{A476A682-977B-4CD9-97CA-BCC39A14B8AF}" srcId="{AAA7F8FD-ECC3-4825-9601-705D84185F6C}" destId="{A2A0E2DD-1CDA-4E76-A51A-E9F2B2DE0030}" srcOrd="1" destOrd="0" parTransId="{745CCDD9-4DAD-4F68-8570-C52FEBF5BA66}" sibTransId="{F8BAC663-2044-4649-8EBA-EB00DB49F5F4}"/>
    <dgm:cxn modelId="{EDB7D288-517E-432A-98ED-9DFD5A3C445B}" type="presOf" srcId="{AAA7F8FD-ECC3-4825-9601-705D84185F6C}" destId="{C888C18A-7063-489C-BB7A-BD4AE3B61775}" srcOrd="0" destOrd="0" presId="urn:microsoft.com/office/officeart/2005/8/layout/default"/>
    <dgm:cxn modelId="{89C282CA-9C7A-4E4B-AD47-A7CAF076B507}" srcId="{AAA7F8FD-ECC3-4825-9601-705D84185F6C}" destId="{161D5BF5-0DEB-496D-A498-E3DB26F6D6C9}" srcOrd="5" destOrd="0" parTransId="{0DCFCCC5-4F77-4F35-AFD8-C9E7F847C3AA}" sibTransId="{BEFF42CD-0B68-4DEF-AB04-A708789C7BFA}"/>
    <dgm:cxn modelId="{8D14C5CA-97E4-47E3-8BEB-804F69EF5FB3}" type="presOf" srcId="{67E008A6-03BB-4FDC-863C-D10A56607CC7}" destId="{3BC62B88-13FE-45FE-81D3-3F77397FA2B9}" srcOrd="0" destOrd="0" presId="urn:microsoft.com/office/officeart/2005/8/layout/default"/>
    <dgm:cxn modelId="{FFDB06CC-493D-4105-A784-FCC1DF9CA067}" srcId="{AAA7F8FD-ECC3-4825-9601-705D84185F6C}" destId="{2CF4D4CC-9CD0-48F9-A927-9FE2F91B949F}" srcOrd="3" destOrd="0" parTransId="{0903F333-121D-4714-BB1F-B543B480BE11}" sibTransId="{4853307C-7A8F-4E4A-9F01-ADA23B8AFCC2}"/>
    <dgm:cxn modelId="{5D0265F4-4D27-4D29-8854-830109EC5686}" srcId="{AAA7F8FD-ECC3-4825-9601-705D84185F6C}" destId="{A19063D6-8751-4915-94AB-81F92256092B}" srcOrd="4" destOrd="0" parTransId="{5B430E63-3A70-41F0-877B-8750A172CC44}" sibTransId="{BC8E1AA7-895F-4002-847E-4C2C8BFC8159}"/>
    <dgm:cxn modelId="{A60AF7F2-FF32-41E6-BF7F-D1563AE0640F}" type="presParOf" srcId="{C888C18A-7063-489C-BB7A-BD4AE3B61775}" destId="{3BC62B88-13FE-45FE-81D3-3F77397FA2B9}" srcOrd="0" destOrd="0" presId="urn:microsoft.com/office/officeart/2005/8/layout/default"/>
    <dgm:cxn modelId="{F1B95A72-B3C5-418E-AE18-8A5D20E364CD}" type="presParOf" srcId="{C888C18A-7063-489C-BB7A-BD4AE3B61775}" destId="{BBE49AD2-3342-4CD8-9FB3-4762E9D4BD4D}" srcOrd="1" destOrd="0" presId="urn:microsoft.com/office/officeart/2005/8/layout/default"/>
    <dgm:cxn modelId="{D07DA0AE-2044-4EF0-ABD6-FDBCA395943E}" type="presParOf" srcId="{C888C18A-7063-489C-BB7A-BD4AE3B61775}" destId="{7209339F-CD2D-4405-996A-A222333530B3}" srcOrd="2" destOrd="0" presId="urn:microsoft.com/office/officeart/2005/8/layout/default"/>
    <dgm:cxn modelId="{A337188D-1237-475D-8DB4-6989517653C4}" type="presParOf" srcId="{C888C18A-7063-489C-BB7A-BD4AE3B61775}" destId="{4C1FFA46-5661-4092-8F8F-3061BD9FCB85}" srcOrd="3" destOrd="0" presId="urn:microsoft.com/office/officeart/2005/8/layout/default"/>
    <dgm:cxn modelId="{E85DA175-AED1-443C-A245-B35E8EF757ED}" type="presParOf" srcId="{C888C18A-7063-489C-BB7A-BD4AE3B61775}" destId="{D97CB669-F056-4180-A6B0-55E3C1AD8C60}" srcOrd="4" destOrd="0" presId="urn:microsoft.com/office/officeart/2005/8/layout/default"/>
    <dgm:cxn modelId="{9BFBE1F2-26DC-4724-AB9B-5C9AD6681A51}" type="presParOf" srcId="{C888C18A-7063-489C-BB7A-BD4AE3B61775}" destId="{433DEB87-85F0-4B45-8A36-F8E95E9501F6}" srcOrd="5" destOrd="0" presId="urn:microsoft.com/office/officeart/2005/8/layout/default"/>
    <dgm:cxn modelId="{6B94EFDC-3205-4897-9FE3-0E04E1E9686C}" type="presParOf" srcId="{C888C18A-7063-489C-BB7A-BD4AE3B61775}" destId="{C1A1B89B-7C11-4357-8356-5DD824B3F132}" srcOrd="6" destOrd="0" presId="urn:microsoft.com/office/officeart/2005/8/layout/default"/>
    <dgm:cxn modelId="{D623EE01-ABE7-45C9-8686-BFE7540277BA}" type="presParOf" srcId="{C888C18A-7063-489C-BB7A-BD4AE3B61775}" destId="{B674A442-529E-4331-84B6-9B9D25A79768}" srcOrd="7" destOrd="0" presId="urn:microsoft.com/office/officeart/2005/8/layout/default"/>
    <dgm:cxn modelId="{04B54125-8558-4C78-8D35-DEDEB94F102F}" type="presParOf" srcId="{C888C18A-7063-489C-BB7A-BD4AE3B61775}" destId="{D83F76B9-A049-4FF9-9840-62AB7BD2205E}" srcOrd="8" destOrd="0" presId="urn:microsoft.com/office/officeart/2005/8/layout/default"/>
    <dgm:cxn modelId="{0963C66B-2C33-4F80-AABF-686FC012CE75}" type="presParOf" srcId="{C888C18A-7063-489C-BB7A-BD4AE3B61775}" destId="{FC920510-97EC-43AB-B5DE-34B46BE89606}" srcOrd="9" destOrd="0" presId="urn:microsoft.com/office/officeart/2005/8/layout/default"/>
    <dgm:cxn modelId="{FAD8515D-C17A-45D8-AFF6-931B0BE57FC9}" type="presParOf" srcId="{C888C18A-7063-489C-BB7A-BD4AE3B61775}" destId="{5D50F18C-81F3-4580-962A-9BA1B8A75FE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5AAFA-767C-4D3D-8A6D-4430909BF95B}">
      <dsp:nvSpPr>
        <dsp:cNvPr id="0" name=""/>
        <dsp:cNvSpPr/>
      </dsp:nvSpPr>
      <dsp:spPr>
        <a:xfrm>
          <a:off x="0" y="1549"/>
          <a:ext cx="10058399" cy="785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FA151-77C3-4C6D-B5C0-E34977C76AEB}">
      <dsp:nvSpPr>
        <dsp:cNvPr id="0" name=""/>
        <dsp:cNvSpPr/>
      </dsp:nvSpPr>
      <dsp:spPr>
        <a:xfrm>
          <a:off x="237500" y="178202"/>
          <a:ext cx="431818" cy="4318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7AD76-4568-4232-808D-A92E1BA9AB8F}">
      <dsp:nvSpPr>
        <dsp:cNvPr id="0" name=""/>
        <dsp:cNvSpPr/>
      </dsp:nvSpPr>
      <dsp:spPr>
        <a:xfrm>
          <a:off x="906819" y="1549"/>
          <a:ext cx="9151580" cy="78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92" tIns="83092" rIns="83092" bIns="8309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1- I can find the area of the base of a rectangular prism by multiplying length times width</a:t>
          </a:r>
        </a:p>
      </dsp:txBody>
      <dsp:txXfrm>
        <a:off x="906819" y="1549"/>
        <a:ext cx="9151580" cy="785125"/>
      </dsp:txXfrm>
    </dsp:sp>
    <dsp:sp modelId="{DC37C6D4-946F-4078-A564-61F511A5AB0D}">
      <dsp:nvSpPr>
        <dsp:cNvPr id="0" name=""/>
        <dsp:cNvSpPr/>
      </dsp:nvSpPr>
      <dsp:spPr>
        <a:xfrm>
          <a:off x="0" y="982955"/>
          <a:ext cx="10058399" cy="785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09EAA-C91B-4B01-A799-F73D24E498C8}">
      <dsp:nvSpPr>
        <dsp:cNvPr id="0" name=""/>
        <dsp:cNvSpPr/>
      </dsp:nvSpPr>
      <dsp:spPr>
        <a:xfrm>
          <a:off x="237500" y="1159608"/>
          <a:ext cx="431818" cy="4318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FB0A1-CFA8-4E27-BF8B-3D596165296D}">
      <dsp:nvSpPr>
        <dsp:cNvPr id="0" name=""/>
        <dsp:cNvSpPr/>
      </dsp:nvSpPr>
      <dsp:spPr>
        <a:xfrm>
          <a:off x="906819" y="982955"/>
          <a:ext cx="9151580" cy="78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92" tIns="83092" rIns="83092" bIns="8309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2- I can find the volume of a rectangular prism by multiplying the area of the base times the amount of layers in a prism</a:t>
          </a:r>
        </a:p>
      </dsp:txBody>
      <dsp:txXfrm>
        <a:off x="906819" y="982955"/>
        <a:ext cx="9151580" cy="785125"/>
      </dsp:txXfrm>
    </dsp:sp>
    <dsp:sp modelId="{08A10F04-300F-43E3-BB86-8672A5D570BA}">
      <dsp:nvSpPr>
        <dsp:cNvPr id="0" name=""/>
        <dsp:cNvSpPr/>
      </dsp:nvSpPr>
      <dsp:spPr>
        <a:xfrm>
          <a:off x="0" y="1964361"/>
          <a:ext cx="10058399" cy="785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9282D-5668-4354-B82D-64E82191D724}">
      <dsp:nvSpPr>
        <dsp:cNvPr id="0" name=""/>
        <dsp:cNvSpPr/>
      </dsp:nvSpPr>
      <dsp:spPr>
        <a:xfrm>
          <a:off x="237500" y="2141014"/>
          <a:ext cx="431818" cy="4318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F110C-49C4-4447-A925-4204FC4DD64D}">
      <dsp:nvSpPr>
        <dsp:cNvPr id="0" name=""/>
        <dsp:cNvSpPr/>
      </dsp:nvSpPr>
      <dsp:spPr>
        <a:xfrm>
          <a:off x="906819" y="1964361"/>
          <a:ext cx="9151580" cy="78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92" tIns="83092" rIns="83092" bIns="8309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3- I can find the volume of a rectangular prism by multiplying the area of the base times the height</a:t>
          </a:r>
        </a:p>
      </dsp:txBody>
      <dsp:txXfrm>
        <a:off x="906819" y="1964361"/>
        <a:ext cx="9151580" cy="785125"/>
      </dsp:txXfrm>
    </dsp:sp>
    <dsp:sp modelId="{0B9285F8-A047-435B-836B-1DB81776B393}">
      <dsp:nvSpPr>
        <dsp:cNvPr id="0" name=""/>
        <dsp:cNvSpPr/>
      </dsp:nvSpPr>
      <dsp:spPr>
        <a:xfrm>
          <a:off x="0" y="2945767"/>
          <a:ext cx="10058399" cy="785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F389A-E647-43A4-8A76-92A4F2A6F3E7}">
      <dsp:nvSpPr>
        <dsp:cNvPr id="0" name=""/>
        <dsp:cNvSpPr/>
      </dsp:nvSpPr>
      <dsp:spPr>
        <a:xfrm>
          <a:off x="237500" y="3122421"/>
          <a:ext cx="431818" cy="4318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AE2D1-6767-4453-A534-CA05F784F6B5}">
      <dsp:nvSpPr>
        <dsp:cNvPr id="0" name=""/>
        <dsp:cNvSpPr/>
      </dsp:nvSpPr>
      <dsp:spPr>
        <a:xfrm>
          <a:off x="906819" y="2945767"/>
          <a:ext cx="9151580" cy="78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92" tIns="83092" rIns="83092" bIns="8309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4- I can find the volume of a rectangular prism in two ways, including multiplying the length times the width times the height</a:t>
          </a:r>
        </a:p>
      </dsp:txBody>
      <dsp:txXfrm>
        <a:off x="906819" y="2945767"/>
        <a:ext cx="9151580" cy="785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DAD0C-902F-4312-851E-5DB85273C49E}">
      <dsp:nvSpPr>
        <dsp:cNvPr id="0" name=""/>
        <dsp:cNvSpPr/>
      </dsp:nvSpPr>
      <dsp:spPr>
        <a:xfrm>
          <a:off x="0" y="1571"/>
          <a:ext cx="10058399" cy="796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F06AC-C484-4624-B287-4BB7E2C0C56B}">
      <dsp:nvSpPr>
        <dsp:cNvPr id="0" name=""/>
        <dsp:cNvSpPr/>
      </dsp:nvSpPr>
      <dsp:spPr>
        <a:xfrm>
          <a:off x="240913" y="180763"/>
          <a:ext cx="438024" cy="4380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E580C-4AFD-4A90-90F0-308BB47BE270}">
      <dsp:nvSpPr>
        <dsp:cNvPr id="0" name=""/>
        <dsp:cNvSpPr/>
      </dsp:nvSpPr>
      <dsp:spPr>
        <a:xfrm>
          <a:off x="919851" y="1571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1- </a:t>
          </a:r>
          <a:r>
            <a:rPr lang="es-ES" sz="2200" kern="1200" dirty="0"/>
            <a:t>Puedo encontrar el área de la base de un prisma rectangular multiplicando el longitud por el ancho</a:t>
          </a:r>
          <a:endParaRPr lang="en-US" sz="2200" kern="1200" dirty="0"/>
        </a:p>
      </dsp:txBody>
      <dsp:txXfrm>
        <a:off x="919851" y="1571"/>
        <a:ext cx="9138548" cy="796407"/>
      </dsp:txXfrm>
    </dsp:sp>
    <dsp:sp modelId="{6BA409A1-F6BF-4F6A-909D-6387F919C566}">
      <dsp:nvSpPr>
        <dsp:cNvPr id="0" name=""/>
        <dsp:cNvSpPr/>
      </dsp:nvSpPr>
      <dsp:spPr>
        <a:xfrm>
          <a:off x="0" y="997081"/>
          <a:ext cx="10058399" cy="796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DB842-CF32-44BE-9309-C0B653AF2372}">
      <dsp:nvSpPr>
        <dsp:cNvPr id="0" name=""/>
        <dsp:cNvSpPr/>
      </dsp:nvSpPr>
      <dsp:spPr>
        <a:xfrm>
          <a:off x="240913" y="1176272"/>
          <a:ext cx="438024" cy="4380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5AA56-05E6-4D04-8FE8-C9B942AF1403}">
      <dsp:nvSpPr>
        <dsp:cNvPr id="0" name=""/>
        <dsp:cNvSpPr/>
      </dsp:nvSpPr>
      <dsp:spPr>
        <a:xfrm>
          <a:off x="919851" y="997081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2-puedo encontrar el volumen de un prisma rectangular multiplicando el área de la base por la cantidad de capas en un prisma</a:t>
          </a:r>
          <a:endParaRPr lang="en-US" sz="2200" kern="1200" dirty="0"/>
        </a:p>
      </dsp:txBody>
      <dsp:txXfrm>
        <a:off x="919851" y="997081"/>
        <a:ext cx="9138548" cy="796407"/>
      </dsp:txXfrm>
    </dsp:sp>
    <dsp:sp modelId="{0955E308-9939-495D-8515-52034A4FDE52}">
      <dsp:nvSpPr>
        <dsp:cNvPr id="0" name=""/>
        <dsp:cNvSpPr/>
      </dsp:nvSpPr>
      <dsp:spPr>
        <a:xfrm>
          <a:off x="0" y="1992590"/>
          <a:ext cx="10058399" cy="796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444FB-9004-445E-A79C-D4AA94C073A1}">
      <dsp:nvSpPr>
        <dsp:cNvPr id="0" name=""/>
        <dsp:cNvSpPr/>
      </dsp:nvSpPr>
      <dsp:spPr>
        <a:xfrm>
          <a:off x="240913" y="2171782"/>
          <a:ext cx="438024" cy="4380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52DC6-32B2-4A5F-8CB1-958E10E08A0E}">
      <dsp:nvSpPr>
        <dsp:cNvPr id="0" name=""/>
        <dsp:cNvSpPr/>
      </dsp:nvSpPr>
      <dsp:spPr>
        <a:xfrm>
          <a:off x="919851" y="1992590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3-Puedo encontrar el volumen de un prisma rectangular multiplicando el área de la base por la altura</a:t>
          </a:r>
          <a:endParaRPr lang="en-US" sz="2200" kern="1200" dirty="0"/>
        </a:p>
      </dsp:txBody>
      <dsp:txXfrm>
        <a:off x="919851" y="1992590"/>
        <a:ext cx="9138548" cy="796407"/>
      </dsp:txXfrm>
    </dsp:sp>
    <dsp:sp modelId="{A7E44070-3899-4570-A201-25FBD97BE9F3}">
      <dsp:nvSpPr>
        <dsp:cNvPr id="0" name=""/>
        <dsp:cNvSpPr/>
      </dsp:nvSpPr>
      <dsp:spPr>
        <a:xfrm>
          <a:off x="0" y="2988100"/>
          <a:ext cx="10058399" cy="796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8701C-BC9D-4A0D-B603-613DB30673DC}">
      <dsp:nvSpPr>
        <dsp:cNvPr id="0" name=""/>
        <dsp:cNvSpPr/>
      </dsp:nvSpPr>
      <dsp:spPr>
        <a:xfrm>
          <a:off x="240913" y="3167292"/>
          <a:ext cx="438024" cy="4380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4BAAF-1AFC-49E5-A165-C300DA337EB0}">
      <dsp:nvSpPr>
        <dsp:cNvPr id="0" name=""/>
        <dsp:cNvSpPr/>
      </dsp:nvSpPr>
      <dsp:spPr>
        <a:xfrm>
          <a:off x="919851" y="2988100"/>
          <a:ext cx="91385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4-Puedo encontrar el volumen de un prisma rectangular de dos maneras, incluida la multiplicación de la longitud por el ancho por la altura</a:t>
          </a:r>
          <a:endParaRPr lang="en-US" sz="2200" kern="1200" dirty="0"/>
        </a:p>
      </dsp:txBody>
      <dsp:txXfrm>
        <a:off x="919851" y="2988100"/>
        <a:ext cx="9138548" cy="7964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62B88-13FE-45FE-81D3-3F77397FA2B9}">
      <dsp:nvSpPr>
        <dsp:cNvPr id="0" name=""/>
        <dsp:cNvSpPr/>
      </dsp:nvSpPr>
      <dsp:spPr>
        <a:xfrm>
          <a:off x="0" y="19179"/>
          <a:ext cx="3462130" cy="20772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1. ¿Cómo cambia el volumen cuando agrega una capa?</a:t>
          </a:r>
          <a:endParaRPr lang="en-US" sz="2000" kern="1200" dirty="0"/>
        </a:p>
      </dsp:txBody>
      <dsp:txXfrm>
        <a:off x="0" y="19179"/>
        <a:ext cx="3462130" cy="2077278"/>
      </dsp:txXfrm>
    </dsp:sp>
    <dsp:sp modelId="{7209339F-CD2D-4405-996A-A222333530B3}">
      <dsp:nvSpPr>
        <dsp:cNvPr id="0" name=""/>
        <dsp:cNvSpPr/>
      </dsp:nvSpPr>
      <dsp:spPr>
        <a:xfrm>
          <a:off x="3808343" y="19179"/>
          <a:ext cx="3462130" cy="20772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2. ¿Cómo son diferentes los dos métodos?</a:t>
          </a:r>
          <a:endParaRPr lang="en-US" sz="2000" kern="1200"/>
        </a:p>
      </dsp:txBody>
      <dsp:txXfrm>
        <a:off x="3808343" y="19179"/>
        <a:ext cx="3462130" cy="2077278"/>
      </dsp:txXfrm>
    </dsp:sp>
    <dsp:sp modelId="{D97CB669-F056-4180-A6B0-55E3C1AD8C60}">
      <dsp:nvSpPr>
        <dsp:cNvPr id="0" name=""/>
        <dsp:cNvSpPr/>
      </dsp:nvSpPr>
      <dsp:spPr>
        <a:xfrm>
          <a:off x="7616686" y="19179"/>
          <a:ext cx="3462130" cy="20772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3. ¿Qué estrategia tiene más sentido?</a:t>
          </a:r>
          <a:endParaRPr lang="en-US" sz="2000" kern="1200"/>
        </a:p>
      </dsp:txBody>
      <dsp:txXfrm>
        <a:off x="7616686" y="19179"/>
        <a:ext cx="3462130" cy="2077278"/>
      </dsp:txXfrm>
    </dsp:sp>
    <dsp:sp modelId="{C1A1B89B-7C11-4357-8356-5DD824B3F132}">
      <dsp:nvSpPr>
        <dsp:cNvPr id="0" name=""/>
        <dsp:cNvSpPr/>
      </dsp:nvSpPr>
      <dsp:spPr>
        <a:xfrm>
          <a:off x="0" y="2442670"/>
          <a:ext cx="3462130" cy="20772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4. ¿Qué paso te confundió?</a:t>
          </a:r>
          <a:endParaRPr lang="en-US" sz="2000" kern="1200" dirty="0"/>
        </a:p>
      </dsp:txBody>
      <dsp:txXfrm>
        <a:off x="0" y="2442670"/>
        <a:ext cx="3462130" cy="2077278"/>
      </dsp:txXfrm>
    </dsp:sp>
    <dsp:sp modelId="{D83F76B9-A049-4FF9-9840-62AB7BD2205E}">
      <dsp:nvSpPr>
        <dsp:cNvPr id="0" name=""/>
        <dsp:cNvSpPr/>
      </dsp:nvSpPr>
      <dsp:spPr>
        <a:xfrm>
          <a:off x="3808343" y="2442670"/>
          <a:ext cx="3462130" cy="20772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5. ¿Se te ocurre otra forma de modelar el volumen? (tal vez un modelo físico)</a:t>
          </a:r>
          <a:endParaRPr lang="en-US" sz="2000" kern="1200"/>
        </a:p>
      </dsp:txBody>
      <dsp:txXfrm>
        <a:off x="3808343" y="2442670"/>
        <a:ext cx="3462130" cy="2077278"/>
      </dsp:txXfrm>
    </dsp:sp>
    <dsp:sp modelId="{5D50F18C-81F3-4580-962A-9BA1B8A75FE7}">
      <dsp:nvSpPr>
        <dsp:cNvPr id="0" name=""/>
        <dsp:cNvSpPr/>
      </dsp:nvSpPr>
      <dsp:spPr>
        <a:xfrm>
          <a:off x="7616686" y="2442670"/>
          <a:ext cx="3462130" cy="20772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6. Explica por qué el exponente 2 se usa para expresar la medida del área y el exponente 3 se usa para expresar la medida del volumen.</a:t>
          </a:r>
          <a:endParaRPr lang="en-US" sz="2000" kern="1200" dirty="0"/>
        </a:p>
      </dsp:txBody>
      <dsp:txXfrm>
        <a:off x="7616686" y="2442670"/>
        <a:ext cx="3462130" cy="2077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21:59:41.373"/>
    </inkml:context>
    <inkml:brush xml:id="br0">
      <inkml:brushProperty name="width" value="0.05" units="cm"/>
      <inkml:brushProperty name="height" value="0.05" units="cm"/>
      <inkml:brushProperty name="color" value="#B9D1DD"/>
      <inkml:brushProperty name="ignorePressure" value="1"/>
    </inkml:brush>
  </inkml:definitions>
  <inkml:trace contextRef="#ctx0" brushRef="#br0">2088 1293,'-31'-19,"0"1,-2 2,0 1,-44-22,-288-139,-96-19,269 123,144 49,48 23,-1 0,1 0,0 0,-1 0,1 0,0 0,-1-1,1 1,0 0,0 0,-1 0,1-1,0 1,0 0,-1 0,1-1,0 1,0 0,0-1,0 1,-1 0,1-1,0 1,0 0,0-1,0 1,0 0,0-1,0 1,0 0,0-1,0 1,0 0,0-1,0 1,0 0,0-1,0 1,0 0,0-1,1 1,-1 0,0 0,0-1,0 1,1 0,-1-1,0 1,0 0,1 0,-1 0,0-1,0 1,1 0,-1 0,0 0,1 0,-1-1,0 1,1 0,-1 0,0 0,1 0,-1 0,0 0,1 0,-1 0,0 0,1 0,18-5,1 1,0 1,0 1,0 1,0 0,15 3,22-2,700-2,360-11,-1016 9,-74 4,-27 0,0 0,0 0,0 0,0 0,0 1,0-1,0 0,0 0,0 0,0 0,0 0,0 0,0 0,0 0,0 0,0 0,1 1,-1-1,0 0,0 0,0 0,0 0,0 0,0 0,0 0,0 0,0 0,0 0,0 0,0 0,0 0,1 0,-1 0,0 0,0 0,0 0,0 0,0 0,0 0,0 0,0 0,0 0,1 0,-1 0,0 0,-45 10,-1054 141,598-86,448-56,45-6,11-1,79-2,158-20,-1-10,220-59,-386 68,-53 12,-20 9,0 0,0 0,0 0,0 0,0 0,0 0,0 0,0 0,1 0,-1-1,0 1,0 0,0 0,0 0,0 0,0 0,0 0,0 0,0 0,0 0,0-1,0 1,0 0,0 0,0 0,0 0,0 0,0 0,0 0,0 0,0-1,0 1,0 0,0 0,0 0,0 0,0 0,0 0,0 0,0 0,0 0,0-1,0 1,0 0,-1 0,1 0,0 0,0 0,0 0,0 0,0 0,0 0,0 0,0 0,0 0,0 0,-1 0,1 0,0 0,0 0,0 0,0 0,0 0,0 0,0 0,0 0,-1 0,1 0,-37 1,-153 30,1 9,-41 21,172-40,54-13,18-2,25-1,0-1,0-2,26-2,-14 0,903-2,-726 0,-179 1,-86 1,-373-15,-368-62,768 76,-43-5,2-2,-1-3,-22-9,48 7,26 13,0 0,0-1,-1 1,1 0,0 0,0 0,0-1,0 1,0 0,0 0,0-1,0 1,0 0,0 0,-1-1,1 1,0 0,1 0,-1-1,0 1,0 0,0 0,0-1,0 1,0 0,0 0,0-1,0 1,0 0,1 0,-1-1,0 1,0 0,0 0,0 0,1-1,-1 1,0 0,0 0,0 0,1 0,-1 0,0 0,0-1,1 1,-1 0,0 0,8-3,-1 1,1 0,0 0,0 1,8-1,138-11,2 7,0 6,-28 0,1047 27,-1075-17,-72-2,-28-8,0 0,0 0,1 0,-1 0,0 0,0 0,1 0,-1 0,0 1,0-1,0 0,1 0,-1 0,0 0,0 0,0 1,1-1,-1 0,0 0,0 0,0 1,0-1,0 0,0 0,1 1,-1-1,0 0,0 0,0 1,0-1,0 0,0 0,0 1,0-1,0 0,0 0,0 1,0-1,0 0,0 0,0 1,-4 1,1-1,0 1,0 0,-1-1,1 0,-1 1,0-2,1 1,-1 0,0-1,-1 1,-122 13,1-5,-71-5,81-3,-1118-16,1140 4,81 5,22 0,25-2,0 2,1 1,-1 1,18 2,16-2,1132-70,-1154 71,22-1,46 3,-107 3,-23 2,-776 64,705-63,-985 39,949-43,90-3,31 0,7 0,54-4,924-18,-763 24,591 0,-1066 0,-228-1,-698 8,1133-5,1-2,-1 3,1 1,-25 7,70-11,1 1,0-1,0 0,-1 0,1 1,0-1,0 1,0-1,-1 1,1-1,0 1,0 0,0-1,0 1,0 0,0 0,0 0,0 0,1 0,0 0,0-1,0 1,0-1,1 1,-1-1,0 1,0-1,1 1,-1-1,0 1,1-1,-1 1,0-1,1 1,-1-1,1 0,-1 1,0-1,1 0,-1 1,1-1,-1 0,1 0,-1 0,1 1,0-1,56 18,71 7,0-6,69-1,272 1,-467-19,584-2,-428-7,0-7,110-28,-178 20,-63 11,-27 12,1 1,-1 0,1-1,-1 1,1 0,-1-1,0 1,1-1,-1 1,0-1,1 1,-1-1,0 1,1-1,-1 1,0-1,0 0,0 1,1-1,-1 1,0-1,0 0,0 1,0-1,-2-2,1 1,-1 0,0 0,0 0,0 0,0 1,0-1,0 0,0 1,-1-1,1 1,0 0,-1 0,1 0,-1 0,0 0,-2 0,-51-16,-2 3,0 2,0 3,-15 1,56 6,-352-35,-2 16,0 16,-130 25,462-18,6-1,0 2,1 1,-1 1,1 2,-3 2,34-9,0 0,0 1,0-1,0 0,0 1,0-1,0 0,0 1,1 0,-1-1,0 1,0-1,0 1,1 0,-1 0,0-1,1 1,-1 0,0 0,1 0,-1 0,1 0,0-1,1 1,-1 0,0-1,0 1,1-1,-1 1,0 0,1-1,-1 1,0-1,1 1,-1-1,1 1,-1-1,1 0,-1 1,1-1,-1 0,1 1,0-1,-1 0,1 1,0-1,52 15,73 2,2-6,127-6,-183-5,609-17,-478-1,0-9,63-21,-193 26,-72 22,-1 0,1 0,-1 0,0 0,1 0,-1 0,1 0,-1 0,0 0,1 0,-1 0,1-1,-1 1,0 0,1 0,-1 0,0-1,1 1,-1 0,0-1,0 1,1 0,-1-1,0 1,0 0,1-1,-1 1,0 0,0-1,0 1,0 0,0-1,1 1,-1-1,0 1,0-1,0 1,0 0,0-1,0 1,0-1,0 1,-1 0,1-1,0 1,0-1,0 1,0 0,0-1,-1 1,1 0,0-1,0 1,-1 0,1-1,0 1,-1 0,1 0,0-1,-1 1,1 0,0 0,-1-1,1 1,0 0,-1 0,1 0,-1 0,1 0,-1 0,-19-7,0 2,0 1,-1 0,0 2,1 0,-1 1,-4 1,-18-2,-512-10,-165 33,681-20,27-2,1 1,0 0,-1 1,1 0,0 1,0 0,0 0,0 2,0-1,-4 3,11 3,18 0,12-1,2 0,-1-2,0-1,1-2,27 1,-19-1,338 21,1-16,20-18,-282 4,93-17,-196 21,0 1,0-2,-1 1,1-1,8-4,-18 7,0 0,0-1,0 1,1 0,-1 0,0 0,0 0,0 0,0 0,1 0,-1 0,0-1,0 1,0 0,0 0,0 0,0 0,1-1,-1 1,0 0,0 0,0 0,0 0,0-1,0 1,0 0,0 0,0 0,0-1,0 1,0 0,0 0,0 0,0-1,0 1,0 0,0 0,0 0,0 0,0-1,0 1,0 0,0 0,-1 0,1 0,0-1,0 1,0 0,0 0,0 0,-1 0,1 0,-20-8,-35 0,-1 3,1 1,-26 4,40 0,-338 5,-240 40,-376 88,856-108,102-14,27-2,13-7,0-1,0 1,0-1,1 1,-1-1,1 0,-1 0,1 0,-1-1,1 1,-1-1,1 0,-1 0,1 0,131 8,1-5,14-7,287-24,-367 22,877-100,-838 83,-80 9,-28 14,-1 0,0-1,1 1,-1 0,1-1,-1 1,0 0,1-1,-1 1,0-1,0 1,1-1,-1 1,0-1,0 1,0-1,1 1,-1-1,0 1,0-1,0 1,0-1,0 1,0-1,0 1,0-1,0 1,0-1,-1 0,-1-1,0-1,0 1,-1 0,1 0,-1 0,1 0,-1 0,0 0,0 1,0-1,0 1,0 0,0 0,-2 0,-72-23,-1 4,-1 4,0 3,-23 1,21 2,-332-33,-92 15,962 23,-1-20,337-67,-698 75,-68 6,-26 11,-1 0,0 0,1-1,-1 1,0 0,1-1,-1 1,0 0,1-1,-1 1,0 0,1-1,-1 1,0-1,0 1,0 0,0-1,1 1,-1-1,0 1,0-1,0 1,0-1,0 1,0-1,0 1,0-1,0 1,0 0,0-1,-3-2,1 1,0-1,0 1,-1 0,1-1,-1 1,0 0,0 1,0-1,0 0,0 1,0 0,-2-1,-46-19,0 2,-1 2,-25-4,-169-27,171 34,-304-46,-3 16,-272 8,571 35,-1 2,1 5,-6 3,79-7,0 0,0 0,0 1,1 1,-6 2,15-6,-1 0,0 1,0-1,0 1,0 0,0-1,0 1,1-1,-1 1,0 0,0 0,1 0,-1-1,1 1,-1 0,1 0,-1 0,1 0,-1 0,1 0,0 1,0-1,0 1,0-1,1 0,-1 0,1 1,-1-1,1 0,0 0,-1 1,1-1,0 0,0 0,0 0,0 0,0 0,0 0,0-1,0 1,0 0,0 0,2 0,11 7,1 0,0 0,0-2,1 0,0-1,12 3,116 21,-131-27,248 33,2-12,0-10,1-13,21-12,-176 7,0-5,0-5,85-24,-143 20,-50 18,0 1,-1 0,1 0,-1-1,1 1,-1-1,1 1,-1 0,1-1,-1 1,1-1,-1 1,1-1,-1 1,0-1,1 0,-1 1,0-1,1 1,-1-1,0 0,0 1,0-1,0 0,0 0,0 0,-1 0,0 0,1 1,-1-1,0 0,0 0,0 0,1 0,-1 1,0-1,0 0,0 1,0-1,0 1,-1-1,1 1,0 0,0-1,0 1,-1 0,-35-8,1 1,-2 2,1 2,0 1,-22 2,32 0,-155 4,0 7,2 9,-89 23,-69 30,-122 52,369-100,1 5,2 3,0 4,-15 13,102-49,-11 5,0 1,0 1,0 0,1 1,-6 6,15-13,0-1,1 0,0 1,-1 0,1-1,0 1,-1 0,1-1,0 1,1 0,-1 0,0 0,0 0,1 0,-1 0,1 0,0 0,-1 0,1 0,0 0,0 0,0 0,1 1,-1-1,0 0,1 0,-1 0,1 0,0 0,0-1,0 1,0 0,0 0,0 0,0-1,1 1,-1 0,0-1,1 0,1 2,7 6,1-1,0-1,0 0,1 0,-1-1,2 0,5 1,105 32,-2-11,1-5,2-6,22-4,87-2,58-11,-26-13,-1-11,175-43,-414 62,-5 2,-1 0,0-1,0-1,0-1,-1 0,1-2,12-7,-30 15,-1 0,1-1,0 1,-1 0,1 0,-1-1,1 1,0-1,-1 1,1 0,-1-1,0 1,1-1,-1 1,1-1,-1 1,0-1,1 0,-1 1,0-1,1 1,-1-1,0 0,0 1,0-1,0 0,0 1,1-1,-1 0,0 1,-1-1,1 0,0 1,0-1,0 1,0-1,0 0,-1 1,1-1,0 0,0 1,-1-1,1 1,-1-1,1 1,0-1,-1 1,1-1,-1 1,0-1,-5-2,-1-1,1 1,-1 0,0 1,0 0,0 0,0 0,-7 0,-47-7,0 2,0 3,-53 4,-192 23,98 3,2 8,-11 12,64-6,2 6,1 7,-1 8,32-4,104-49,1 0,0 2,1-1,0 2,0 0,-3 4,14-13,0 0,0 0,0 0,1 0,-1 1,0-1,1 0,0 1,-1-1,1 1,0 0,0-1,0 1,1 0,-1 0,1 0,0-1,-1 1,1 0,0 0,1 2,0-2,1 1,-1-1,1 1,0-1,0 0,1 0,-1 0,1 0,-1 0,1 0,0-1,0 1,0-1,0 0,0 0,4 2,14 7,0-1,1 0,0-2,1 0,5 0,130 25,-16-11,2-7,0-5,0-7,116-14,-135-2,0-4,-1-7,-1-5,-2-5,75-33,-165 56,-1-2,0 0,0-2,-2-2,24-17,-49 32,-1 0,0 1,0-1,1 0,-1-1,0 1,-1 0,1-1,0 1,-1-1,1 1,-1-1,0 0,0 0,1-2,-2 3,0 1,0-1,0 1,0-1,-1 0,1 1,0-1,-1 1,1-1,-1 1,1-1,-1 1,0 0,0-1,1 1,-1 0,0-1,0 1,0 0,-1 0,0-1,-6-3,0-1,0 1,-1 1,0-1,0 1,0 1,0 0,-10-2,-43-9,-1 2,0 2,-23 2,-197-1,274 9,-152 1,-1 8,-96 19,142-9,0 6,1 4,-98 40,179-57,2 1,-1 2,2 2,0 0,-19 16,46-31,1 1,-1-1,1 1,0 0,0 0,0 0,0 0,0 1,1-1,0 1,-1-1,1 1,0 0,1 0,-1 0,1 0,0 0,0 0,0 2,1-2,1-1,0 1,0-1,0 0,0 1,1-1,-1 0,1 0,0 0,0 0,0 0,0 0,1-1,-1 1,1-1,0 0,-1 1,1-1,0 0,0-1,0 1,1-1,1 2,21 9,-1 0,2-2,-1-1,1-1,1-1,2-1,62 8,20-2,-87-10,80 6,0-3,0-6,0-4,13-6,-49 1,0-3,-1-3,0-3,-2-3,0-3,41-22,-99 43,6-2,0-1,-1 0,0 0,0-1,-1-1,0 0,0-1,-1 0,4-6,-14 15,-1 0,1 0,0 0,0 0,0 0,-1-1,1 1,-1 0,1 0,-1-1,1 1,-1 0,0-1,0 1,0 0,0-1,0 1,0 0,0-1,0 1,0 0,0-1,-1 1,1 0,-1-1,1 1,-1 0,1 0,-1 0,0-1,1 1,-1 0,0 0,0 0,0 0,-4-2,1-1,-1 1,1 0,-1 1,0-1,0 1,-1 0,1 0,-2 0,-40-9,-1 2,0 2,0 2,-1 2,-2 3,-76 0,1 6,0 6,0 5,-114 31,59 0,3 7,2 9,0 8,137-55,-130 61,139-62,2 1,0 1,1 2,-12 11,35-28,0 0,0 0,1 1,0-1,0 1,0 0,0 0,0 0,1 0,-1 0,1 0,0 1,1-1,-1 1,1 0,-1 1,2-2,1 0,-1-1,1 1,0-1,0 1,0-1,0 1,1-1,-1 0,1 1,0-1,0 0,0 0,0 0,1 0,-1-1,1 1,0-1,-1 1,1-1,3 2,16 11,0 0,1-1,1-1,0-2,1 0,0-1,18 3,43 9,62 7,-11-6,1-7,0-6,1-5,69-10,-128-1,1-3,-1-4,-1-4,0-3,-2-3,0-4,-2-2,29-19,-79 35,0 0,-1-2,-1-1,-1 0,0-2,8-8,-27 22,1 1,-1-1,0 0,0 0,0 0,0 0,-1-1,0 1,1-3,-2 5,-1 0,0 0,1 1,-1-1,0 0,0 0,0 0,-1 1,1-1,0 0,-1 0,1 1,-1-1,1 0,-1 1,0-1,0 1,0-1,0 1,0-1,0 1,0-1,0 1,-1 0,1 0,0 0,-1 0,-1-1,-6-4,0 0,-1 0,0 1,0 1,0 0,0 0,-1 1,-4-1,-100-16,109 19,-135-14,0 6,0 6,0 7,0 5,1 7,1 6,-56 19,156-32,-1 2,2 1,0 2,-6 5,41-18,0 0,0 0,0 0,1 1,-1-1,0 1,1 0,-1 0,1 0,0 0,0 0,0 0,0 1,0-1,0 1,0-1,1 1,-1 0,1-1,0 1,-1 2,3-3,-1 1,0-1,1 0,-1 0,1 0,0 0,0 0,0 0,0 0,0 0,0 0,1 0,-1 0,1 0,-1-1,1 1,-1-1,1 1,0-1,0 0,0 1,0-1,16 9,0 0,0-2,1 0,0-1,1-1,0 0,63 14,1-4,0-4,1-3,68-2,-49-8,-1-5,0-4,84-20,-106 12,-1-3,-1-4,-1-4,9-7,-40 14,-1-2,-1-2,-1-2,-1-2,-2-1,-1-3,4-6,-35 31,0 0,0-1,-1 0,-1 0,0 0,0-1,-1 0,4-9,-9 16,0 1,0 0,0-1,-1 1,1 0,-1-1,0 1,0-1,0 1,0 0,-1-1,1 1,-1 0,0-1,0 1,0 0,-1 0,1 0,-1 0,1 0,-1 0,0 0,0 0,-1 1,1-1,0 1,-1-1,1 1,-1 0,0 0,0 0,0 1,-1-2,-16-8,0 1,-1 1,0 1,0 0,-1 2,1 0,-17-1,-36-3,-51-1,48 9,0 2,1 4,-1 4,1 2,1 4,0 4,-5 4,18-2,1 2,0 3,2 2,2 3,0 3,2 2,2 2,-26 25,68-52,0 0,0 0,1 1,0 1,1-1,0 2,1-1,-3 8,9-16,0 0,1 0,-1 0,1 1,0-1,0 0,1 0,-1 1,1-1,0 1,0-1,1 0,-1 1,1-1,0 0,0 1,0-1,1 0,0 0,-1 0,2 0,-1 0,0-1,1 1,-1-1,1 1,0-1,0 0,3 2,9 8,1-1,1-1,0 0,0-1,1-1,0 0,1-2,0 0,0-1,1-1,5 0,45 8,0-3,40-1,-62-6,1-2,-1-2,0-3,1-1,-2-3,1-1,-1-3,-1-2,0-2,-1-2,-1-1,-1-3,22-14,-46 23,0-1,0 0,15-17,-28 26,-1-1,1 0,-2 0,1 0,-1-1,0 0,0 0,0 0,-1 0,-1 0,1-1,-1 1,0-2,-1 5,-1 1,0 0,0-1,0 1,0 0,-1-1,1 1,-1 0,0-1,0 1,0 0,0 0,-1 0,1 0,-1 0,0 0,0 0,0 1,0-1,0 0,0 1,-1 0,0 0,1-1,-1 2,0-2,-9-4,0 1,0 0,0 0,-1 1,0 1,-2-1,-36-8,0 2,-2 2,1 2,-1 3,0 2,-46 4,19 5,1 2,0 4,1 3,-19 10,69-19,0 2,0 1,1 2,-13 7,38-18,0 0,0 0,0 0,0 1,0-1,0 1,0 0,1 0,-1-1,1 1,-1 0,1 0,0 0,-1 2,1-3,1 0,0 0,0 0,0 0,0 0,0 0,0 0,0 0,0 0,0-1,0 1,0 0,1 0,-1 0,0 0,1 0,-1 0,1 0,-1 0,1-1,-1 1,1 0,0 0,0 0,3 3,1-1,0 1,0-1,0 0,1 0,-1-1,1 0,-1 1,1-2,5 2,60 11,0-4,0-2,1-4,0-2,0-4,0-3,15-6,-11-1,0-3,-2-4,0-3,-1-3,-1-4,-2-2,-1-4,-1-2,-3-4,-1-2,13-14,-58 42,-1 0,-1-1,0 0,-1-2,-1 0,0-1,7-13,-20 29,0-1,0 1,0-1,0 1,-1-1,0 0,1 1,-1-1,-1 0,1 0,0 0,-1 0,0 0,0 0,0 0,-1 0,1 0,-1 0,0 1,0-1,0 0,-1 0,1 1,-1-1,0 0,0 1,0 0,0 0,-1-1,1 1,-1 1,0-1,0 0,0 1,0-1,0 1,-1 0,-2-2,-13-6,0 1,0 1,-1 1,0 0,0 2,0 0,-4 1,-64-11,-1 4,0 3,-1 5,0 4,1 3,-60 13,68-5,1 5,0 3,2 3,1 4,0 3,3 3,-28 19,60-28,2 2,-29 23,54-37,0 1,1 0,1 1,0 1,1 0,1 0,0 1,1 2,7-13,1 0,-1 0,1 0,1 0,-1 0,1 0,0 1,0-1,0 1,1-1,0 0,0 1,0-1,1 1,0-1,0 0,0 1,1-1,-1 0,1 0,0 0,1 0,-1 0,1 0,0-1,1 1,-1-1,1 0,-1 0,1 0,0-1,3 2,12 11,1-2,1 0,0-1,1-1,0-2,18 7,24 7,1-3,0-4,1-1,1-4,1-3,53 0,-35-7,0-3,0-5,-1-3,0-4,17-7,-23-1,0-4,-2-3,-2-3,0-3,-3-4,-1-3,-1-3,-3-2,58-54,-113 91,-1-1,0-1,-1 0,0 0,0-1,-2 0,1 0,-1-2,-7 12,0 0,0 1,0-1,-1 0,1 0,-1 0,1 1,-1-1,0 0,1 0,-1 0,0 0,0 0,-1 0,1 0,0 1,-1-1,1 0,-1 0,1 0,-1 0,0 0,-2-1,1-1,-1 1,0 0,0 0,0 0,-1 0,1 1,-1-1,1 1,-3-1,-17-10,-1 2,0 0,-1 1,-1 2,1 0,-13 0,-52-9,-25 3,93 11,-103-10,0 6,-1 6,0 5,1 5,-6 7,46-2,0 3,1 4,1 3,1 4,1 4,2 3,-57 36,112-58,0 1,1 2,1 0,1 1,1 1,-16 18,33-32,0 0,0-1,0 1,1 0,0 0,0 0,0 0,0 1,1-1,-1 1,1-1,0 1,0-1,1 1,0-1,-1 1,1 0,1 1,0 0,1 0,-1 0,1 0,1 0,-1-1,1 1,0-1,0 0,0 0,1 0,0 0,3 3,11 9,1-1,1 0,0-1,1-2,1 0,10 4,31 14,0-2,2-4,1-2,1-3,1-4,1-2,0-3,0-3,1-3,-1-3,1-4,0-2,-1-3,0-4,0-2,-1-3,-1-4,25-11,-20 2,-2-3,45-29,-84 43,0-2,-2-1,0-2,-2 0,0-2,15-20,-35 37,-1 0,0 0,-1 0,1-1,-2 1,1-1,-1 0,2-9,-5 13,0 1,0-1,-1 0,1 1,-1-1,0 0,0 0,-1 1,1-1,-1 0,0 1,-1-1,1 0,-1 1,0 0,0-1,0 1,0 0,-2-1,-4-6,-1 0,0 0,-1 1,0 1,-1-1,0 2,-1-1,1 2,-1-1,-7-1,-18-9,-1 2,-1 2,-3 0,-39-8,-1 4,0 3,-1 4,-1 3,1 4,-1 4,0 4,1 3,0 3,0 5,1 2,-29 14,71-19,2 2,0 2,0 1,2 2,0 2,1 1,1 1,-5 8,27-20,0 0,0 1,1 1,1 0,0 0,1 1,1 0,0 1,-6 13,10-16,0 0,1 0,0 1,1-1,1 1,0 0,0-1,1 1,1 0,0-1,1 1,0 0,4 9,1 2,2-2,0 1,2-1,0 0,2-1,0-1,1 0,1-1,1 0,1-1,0-1,1-1,1 0,1-2,0 0,1-1,0-1,3 1,11 4,0-2,1-1,1-2,0-1,1-2,-1-2,2-1,-1-2,1-2,-1-1,10-3,-3-3,1-2,-1-2,-1-3,0-1,0-2,-1-2,-1-1,-1-3,-1-1,-1-3,-1 0,-1-3,-1-1,-2-1,-1-2,-1-2,-21 22,-1 0,0-1,-1 0,8-14,-16 25,1 0,-1 0,0-1,0 1,0 0,0-1,0 1,0-1,-1 1,1-1,-1 1,0-1,1 0,-1 1,0-1,-1 1,1-1,0 0,-1 1,0-1,1 1,-1-1,0 1,0 0,-1-1,1 1,0 0,-1 0,1-1,-1 1,0 1,1-1,-3-1,-8-4,0 1,-1 0,1 1,-2 1,1 0,0 0,-1 2,1 0,-14-1,-35-3,-1 2,1 3,-1 2,1 4,0 2,0 3,1 2,-24 10,-5 6,2 3,1 5,2 3,1 3,-20 18,82-47,0 1,1 0,0 2,1 0,1 2,-11 11,28-26,0-1,-1 1,1 0,0 0,0 0,1 0,-1 0,1 0,-1 0,1 0,0 1,0-1,1 0,-1 1,1-1,-1 1,1-1,0 0,0 1,1-1,-1 1,1-1,-1 1,1-1,0 0,1 0,-1 1,0-1,1 0,0 0,0 0,0-1,0 1,0 0,0-1,1 1,-1-1,1 0,0 0,0 0,0 1,13 8,1-1,1 0,-1-1,1-1,1-1,17 5,38 7,0-3,0-3,2-3,-1-4,1-3,0-3,0-3,0-4,-1-4,-1-2,0-4,0-2,14-10,-34 9,-2-3,-1-2,16-11,-45 23,-1-1,-1 0,0-2,-1 0,-1-1,0-1,-2-1,10-12,-24 27,1 1,-1 0,0-1,0 1,0-1,0 1,-1-1,1 0,-1 0,0 0,0 0,-1 0,1 0,-1 0,0 0,0 0,0 0,0 0,-1 0,0 0,1 0,-2 0,1 1,0-1,-1 0,1 0,-1 1,0-1,-1 1,1 0,0-1,-1 1,0 0,0 1,0-1,-1 0,-11-9,0 1,-2 1,1 0,-1 1,0 1,-1 1,-9-3,-36-10,0 2,-1 3,-48-5,-32 4,-29 5,53 9,0 5,0 6,1 4,0 6,1 5,2 5,1 5,1 5,3 5,1 5,-45 30,120-60,2 1,0 2,1 1,-25 25,53-46,1 1,0 0,0 0,0 1,0-1,0 1,1-1,0 1,-1 0,1 0,1 0,-1 0,1 0,-1 0,1 1,0-1,1 0,-1 4,2-4,0-1,0 0,0 1,1-1,-1 0,1 0,0 0,0 0,0 0,0 0,0 0,1-1,-1 1,1-1,0 0,0 0,-1 0,1 0,1 0,-1 0,0-1,0 0,3 1,22 10,0-2,1-1,0-1,0-2,1-1,6 0,68 3,16-4,-119-4,82 0,0-3,0-4,-1-3,0-4,-1-4,0-3,-2-4,-1-3,-12 1,-1-2,-2-3,-2-3,-1-3,-1-2,-3-3,-1-2,-3-2,26-31,-58 56,0-1,-2-1,0 0,4-11,-19 29,1 0,-1 0,0 0,0 0,-1-1,0 1,0-1,-1 0,0 1,0-1,0 0,-1 0,0 0,0 0,-1 1,0-1,0 0,0 0,-1 1,0-1,-2-3,0 2,-1 1,-1-1,1 1,-1-1,0 2,-1-1,1 1,-1 0,-1 0,1 1,-4-2,-14-8,-1 1,-1 2,-5-2,-30-9,-2 2,0 3,-55-7,-7 6,-72 0,105 14,1 5,-1 3,1 5,0 3,1 4,-42 15,66-11,1 2,2 3,0 4,1 1,2 4,2 2,1 3,-50 42,75-52,1 1,-27 33,48-50,1 2,0-1,1 1,1 1,0 0,1 0,0 0,-4 16,10-26,-1 0,1 0,0 1,0-1,1 0,0 1,-1-1,2 1,-1-1,1 0,0 1,0-1,0 0,1 0,-1 0,1 0,1 0,-1 0,1 1,2-1,-1 1,1-1,0 1,1-2,-1 1,1 0,0-1,0 0,0-1,1 1,-1-1,7 2,18 4,-1-1,1-1,1-2,-1-1,31-1,6-1,0-4,1-3,-1-2,-1-4,0-2,0-4,-2-2,0-3,-1-3,-2-3,0-2,-3-3,17-14,-42 24,0-2,8-9,-32 25,-1 1,-1-2,1 1,-1-1,-1 0,0-1,-1 0,0 0,3-7,-8 14,1 1,-1-1,0 0,0 0,0 0,-1 0,1 1,-1-1,0 0,0 0,-1 0,1 0,-1 0,0 0,1 0,-2 0,1 1,-1-3,-1 0,-1 1,1 0,-1 0,0 0,0 1,0-1,-1 1,1 0,-1 0,0 1,-2-2,-14-7,0 2,-1 0,0 1,0 2,-22-6,-25-3,-2 2,0 3,0 4,-1 2,-49 5,65 2,0 3,1 2,-1 3,1 2,1 3,1 1,-28 15,59-21,1 1,0 1,0 1,1 1,1 0,0 2,1 0,1 1,1 1,-8 10,17-18,0-1,0 1,1 0,1 1,-1-1,2 1,-1 0,2 1,-1-1,1 0,1 1,0 0,1 0,0-1,1 1,1 0,-1 0,2 0,0-1,0 1,1 0,1 1,1-3,0 0,0 0,1-1,1 1,0-2,0 1,0-1,1 0,0 0,1-1,0 0,0-1,0 0,1 0,0-1,0 0,1-1,2 1,19 6,0-1,1-1,0-2,1-1,13 0,-24-4,-1 0,0-2,1 0,-1-1,0-2,0 0,0-1,7-4,-24 7,1-1,-1-1,0 1,0-1,0 0,0 0,0 0,-1-1,0 1,1-1,-1 0,0 0,-1-1,1 1,-1-2,0 1,-1 0,0-1,0 1,0-1,-1 0,0 1,0-1,-1 0,1 1,-1-1,0 0,-1 0,1 0,-1 1,-1-1,1 1,-2-6,-5-11,-1-1,-1 1,-1 1,-1 0,-1 1,-1 0,0 1,-2 0,0 1,-5-2,-20-20,-2 3,-1 1,-43-24,32 25,-2 2,-2 4,-1 2,-17-4,34 15,-1 3,-1 2,1 1,-2 3,1 1,-26 1,58 5,0 0,1 1,-1 0,1 1,-1 1,-11 3,19-4,0 0,0 0,1 0,-1 1,1-1,0 1,0 0,0 0,0 1,0-1,1 1,-1 0,1 0,0 0,0 0,1 1,-1-1,0 3,-2 8,0 1,1 0,1 0,0 1,2-1,-1 0,2 1,0-1,1 1,1-1,0 1,1-1,1 0,6 15,6 17,3-1,1-1,2-1,10 12,-12-23,2 0,2-1,1-1,15 14,-30-35,0 0,1-1,1 0,0-1,0 0,1-1,0-1,0 0,1 0,-1-1,1-1,1-1,11 3,-21-6,1-1,-1 1,1-1,-1 0,1-1,-1 1,1-1,-1 0,0 0,1-1,-1 0,0 0,0 0,0 0,0-1,3-3,-1 1,0-1,0 0,-1 0,0-1,0 0,-1 0,0 0,0-1,0 0,-1 0,6-15,0-1,-2 0,-1 0,-1-1,0 1,-2-1,-1-3,0-30,-2-1,-2 1,-3-1,-3 1,-2 1,-3-1,-2 1,-3 1,-2 1,-2 1,-3 0,-2 2,-3 1,-1 1,-27-32,51 74,0 0,0 1,-1-1,0 1,0 1,-1-1,0 1,0 0,0 1,-1 0,-2-1,10 6,-1-1,1 0,-1 1,1 0,-1-1,1 1,-1 0,1 0,-1-1,0 1,1 0,-1 1,1-1,-1 0,1 0,-1 1,1-1,-1 1,1-1,-1 1,1 0,0-1,-1 1,1 0,0 0,-1 0,1 0,0 0,0 0,0 1,0-1,0 0,0 0,1 1,-1-1,0 0,0 1,1-1,-1 1,-1 5,0-1,1 1,0-1,0 1,0 0,1 0,-1 0,2 6,2 13,2-1,0 1,2-1,0-1,2 1,1-1,8 14,9 14,3-1,30 38,-38-60,0 0,2-2,1-1,2-1,23 18,-36-32,1-1,1 0,0 0,0-2,0 0,1-1,1-1,-1 0,1-2,0 0,0 0,10-1,-21-3,1 0,0 0,-1 0,1-1,0-1,-1 1,0-1,1 0,-1-1,0 0,0 0,0 0,0-1,-1 0,6-5,-4 2,0 0,0-1,-1 0,0-1,0 0,-1 0,0 0,0-1,-1 0,2-6,-1-1,0 1,-1-1,-1-1,0 1,-1-1,-1 1,-1-1,0 0,-2 0,0 1,-1-1,0 0,-5-13,1 15,-1 0,-1 1,0 0,-1 0,0 1,-1 0,-1 0,0 1,-1 1,-1 0,0 1,0 0,-1 1,0 0,-15-7,18 11,0 1,0 0,0 1,-1 0,0 1,1 0,-1 1,0 0,0 1,-11 0,15 1,0 1,-1 0,1 1,0-1,0 2,0-1,1 1,-1 0,1 1,-1-1,1 2,0-1,0 1,1 0,-1 0,-1 3,1 0,1-1,0 1,1 1,0-1,0 1,1 0,0 0,1 0,-1 0,2 1,-1-1,2 1,-1 0,1 0,1 0,-1-1,2 1,-1 0,2 0,-1 1,3 13,1 1,1-1,0 0,2-1,1 0,1 0,7 10,-3-10,1-1,1-1,1 0,1-2,1 0,1 0,0-2,1-1,1 0,1-2,0 0,0-2,1 0,1-2,4 1,28 8,0-2,1-3,0-2,1-3,1-2,17-2,-38-4,0-1,-1-2,1-2,0-1,-1-2,0-2,-24 6,0-1,-1 0,1-1,-1-1,0 0,-1-1,0 0,0-1,0 0,-1-1,0 0,-1-1,0 0,0-1,-1 0,-1 0,8-13,-14 20,0 0,-1 0,1 0,-1 0,0 0,0-1,0 1,0-1,-1 1,0 0,0-1,0 1,0-1,-1 1,1-1,-1 1,0 0,-1-1,1 1,-1 0,0 0,0 0,0 0,0 0,-1 1,0-1,-2-2,-6-5,0 0,-1 0,0 1,-1 0,0 1,-1 1,-6-3,-35-17,-1 3,-1 2,-1 3,0 2,-43-6,-5 4,-1 5,-90-1,143 14,0 2,-1 3,-6 2,45-3,1 0,-1 1,1 1,0 1,0 0,0 0,0 2,1 0,0 0,1 1,0 1,-9 7,19-13,-1 1,0-1,1 1,0-1,0 1,0 0,1 0,-1 0,1 1,0-1,0 0,0 1,1-1,-1 1,1 0,0 0,1-1,-1 1,1 0,0 0,0 0,1 0,-1-1,1 1,0 0,0 0,1-1,-1 1,1-1,2 4,4 6,1 0,0-1,1 0,0-1,1 0,1 0,0-1,0-1,2 1,43 30,2-2,2-2,1-4,1-2,67 23,-12-14,2-4,121 19,-83-28,6-7,-94-14,1-3,-1-3,37-6,-106 5,-11-1,-24-2,-69 3,0 5,0 3,1 6,0 4,2 4,0 4,1 5,-18 12,111-40,-9 4,1 0,-1 1,1 0,-7 6,19-12,1-1,-1 1,0 0,1 0,-1 0,1 1,-1-1,1 0,0 1,-1-1,1 0,0 1,0 0,0-1,0 1,0 0,0-1,1 1,-1 0,0 0,1 0,0 0,-1-1,1 1,0 0,0 0,0 0,0 0,0 0,1 0,-1 0,0 0,1-1,-1 1,1 0,0 0,0-1,0 1,0 1,7 4,0 1,1-1,0 0,0-1,1 0,-1-1,1 0,0 0,1-1,-1 0,1-1,3 1,48 13,1-2,1-3,0-3,0-2,33-3,-13-3,1-5,-1-3,0-4,-1-3,-76 12,16-1,1-2,-1 0,0-2,-1 0,0-2,0 0,0-1,1-3,-22 13,0-1,-1 1,1 0,0-1,-1 1,1-1,0 1,-1 0,1-1,0 0,-1 1,1-1,-1 1,1-1,-1 0,1 1,-1-1,0 0,1 1,-1-1,0 0,1 0,-1 1,0-1,0 0,0 0,0 0,0 1,0-1,0 0,0 0,0 0,0 0,-2 0,1 0,-1-1,1 1,-1 0,0 0,0 0,0 0,0 0,0 1,0-1,0 0,0 1,0-1,-2 1,-54-9,-1 3,0 3,0 2,-52 6,51-3,-263 20,1 13,-292 73,517-85,61-8,36-15,-1 0,1 0,0 0,0 0,0 0,0 0,0 0,-1 0,1 0,0 1,0-1,0 0,0 0,0 0,0 0,0 0,0 0,0 1,-1-1,1 0,0 0,0 0,0 0,0 1,0-1,0 0,0 0,0 0,0 0,0 1,0-1,0 0,0 0,0 0,0 0,0 0,1 1,-1-1,0 0,0 0,0 0,0 0,0 0,0 1,0-1,0 0,1 0,-1 0,0 0,0 0,0 0,0 0,0 0,23 6,30-1,1-2,0-2,22-5,175-20,-152 13,18-1,394-33,-455 46,-52 5,-17 4,-33 11,0-3,-1-1,-1-2,-44 6,2 2,-124 32,-209 59,340-86,81-27,-1-1,1 1,0 0,-1 0,1 1,0-1,0 0,0 1,0-1,0 1,0 0,0 0,-1 1,9 5,17-1,45 2,0-4,0-2,40-5,-5 1,1057-34,-1113 34,-44 3,-11 4,-21 7,-48 10,-1-3,-1-4,-1-3,-81 7,-10-7,13-8,-1-6,0-8,1-7,0-6,-131-38,271 55,-60-17,73 20,0 0,0 0,0 0,0-1,0 0,0 0,1 0,-1 0,1-1,0 0,0 0,3 3,1 1,-1-1,1 0,-1 0,1 1,0-1,-1 0,1 0,0 0,0 1,0-1,-1 0,1 0,0 0,0 0,0 1,0-1,0 0,1 0,-1 0,0 0,0 0,1 1,-1-1,0 0,1 0,-1 1,0-1,1 0,-1 0,1 1,0-1,-1 1,1-1,-1 0,1 1,0-1,-1 1,1-1,0 1,0 0,7-6,-1 2,2-1,-1 1,0 0,1 1,0 0,0 0,2 1,86-16,-73 14,963-98,-348 46,-810 64,-351 3,-412-46,894 33,26 2,0-1,0 0,1 0,-1-2,1 1,0-2,-9-3,22 7,-1 0,1 0,-1 0,1 0,-1-1,1 1,0 0,-1 0,1-1,-1 1,1 0,0-1,-1 1,1 0,0-1,-1 1,1 0,0-1,0 1,-1-1,1 1,0-1,0 1,0 0,0-1,-1 1,1-1,0 1,0-1,0 1,0-1,0 1,0-1,0 1,0-1,1 1,-1-1,0 1,0-1,0 1,0 0,1-1,-1 1,0-1,0 1,1 0,-1-1,0 1,1-1,-1 1,0 0,1 0,-1-1,1 1,11-9,0 2,1-1,0 1,0 1,1 0,0 1,0 1,0 0,1 1,22-8,307-82,76 1,-66 16,-209 43,85-19,64-31,-284 80,41-17,-49 20,0-1,-1 1,0-1,1 0,-1 0,1 0,-1 1,0-1,0-1,1 1,-1 0,0 0,0 0,0-1,0 1,0 0,-1-1,1 1,0-1,-1 1,1-1,-1 1,1-1,-1 1,0-1,1 0,-2 1,0-1,0 0,0 0,0 1,0-1,0 1,0-1,0 1,-1-1,1 1,-1 0,1-1,-1 1,1 0,-1 0,0 0,1 0,-1 1,0-1,0 0,-28-10,-1 1,0 2,0 0,0 3,-1 0,-6 2,-243-23,0 13,-171 18,210 10,179-3,46-1,18 1,2-9,0-1,-1 1,1-1,0 0,1 0,-1 0,0 0,0 0,1 0,27 10,1 0,0-2,0-1,1-2,-1-1,23 0,38 1,76-4,-104-6,0-3,0-2,-1-4,0-2,-1-3,0-2,-2-4,-1-2,0-2,-2-4,24-18,-49 28,-1-1,14-14,-38 29,0 0,0-1,0 0,-1 0,-1-1,0 0,0 0,0-1,-1 1,3-11,-7 16,0 1,0-1,0 0,-1 0,0 1,0-1,0 0,0 0,-1 0,1 1,-1-1,0 0,0 1,0-1,-1 1,1-1,-1 1,0-1,0 1,0 0,0 0,0 0,-1 0,0 0,1 1,-3-2,-8-7,-1 0,0 2,0 0,-1 0,-9-3,-33-13,-1 2,-2 2,0 3,-1 3,-57-7,-67-2,-66 5,62 9,-58 10,235 1,-47 3,57-4,0 0,0 0,0 0,0 0,0 1,0-1,0 1,0 0,1-1,-1 1,0 0,0 0,1 0,-1 0,0 0,1 0,-1 1,1-1,0 1,-1-1,1 1,1-1,0 1,1-1,-1 0,1 1,-1-1,1 0,-1 0,1 1,0-1,0 0,0 0,-1 0,1 0,0 0,0 0,0 0,1 0,-1-1,0 1,0 0,0-1,1 1,-1 0,0-1,1 1,20 10,0-1,0-1,1-1,1-1,-1-1,4 0,60 9,7-4,-67-7,92 6,1-5,-1-5,1-5,-1-5,0-6,-2-4,0-6,-1-5,-2-5,94-44,-188 71,95-45,-102 46,0 0,0-1,-1 0,0-1,-1 0,0-1,0 0,-9 8,1 0,-1 0,1 0,-1 0,0 0,0 0,-1-1,1 1,-1-1,1 1,-1-1,0 1,-1-1,1 0,0 1,-1-1,0 0,0 0,0 1,-1-1,1-2,-2 2,0-1,0 0,0 0,-1 1,1-1,-1 1,0 0,0 0,-1 0,1 0,-1 1,0-1,0 1,-1 0,-18-13,0 2,-2 1,1 1,-2 1,-10-2,31 11,-88-31,-1 5,-68-10,-196-19,337 52,53 5,-28 0,131 0,420-6,-368-4,178-34,-352 42,2 0,1 0,-1-1,0-1,-1-1,1 0,10-5,-25 10,0 0,1 0,-1 0,0 0,0 0,1-1,-1 1,0 0,0 0,1 0,-1 0,0 0,0 0,1-1,-1 1,0 0,0 0,0 0,1 0,-1-1,0 1,0 0,0 0,0-1,1 1,-1 0,0 0,0-1,0 1,0 0,0 0,0-1,0 1,0 0,0 0,0-1,0 1,0 0,0-1,0 1,0 0,0 0,0-1,0 1,0 0,0 0,0-1,-1 1,1 0,0 0,0 0,0-1,0 1,-1 0,1 0,0 0,0-1,0 1,-1 0,1 0,0 0,0 0,-1 0,1-1,0 1,-1 0,-10-3,-1 0,1 0,-1 1,0 1,0 0,1 0,-1 1,-8 1,-12 0,-133 4,1 8,0 6,2 8,1 7,-86 33,245-67,-42 13,1 1,1 2,-11 7,51-22,0 0,-1 0,1 0,0 0,0 1,0-1,0 1,1-1,-1 1,0 0,1 0,-1-1,1 1,-2 2,3-2,0-1,0 0,0 0,1 1,-1-1,0 0,1 0,-1 0,1 0,-1 0,1 1,-1-1,1 0,0 0,-1 0,1 0,0-1,0 1,0 0,0 0,0 0,0-1,0 1,0 0,0-1,0 1,0-1,0 1,1-1,-1 0,20 11,0-1,1-2,0 0,0-1,15 2,124 18,-129-23,174 20,0-9,26-9,-199-6,-30 0,-5-1,-20 1,-791-4,-73 40,833-33,27-3,0 2,0 1,1 0,-1 2,-4 3,22-2,19 0,23 0,0-2,1 0,-1-3,5-1,13 1,1341 5,-1297-6,-83-1,-21-1,-34-1,-991-24,932 27,71 0,10-1,-1 1,0 1,1 1,-5 2,25-4,0 0,1 0,-1 0,0 0,0 0,0 1,0-1,0 0,0 0,0 0,0 0,1 1,-1-1,0 0,0 0,0 0,0 1,0-1,0 0,0 0,0 0,0 1,0-1,0 0,0 0,0 0,0 0,-1 1,1-1,0 0,0 0,0 0,0 1,0-1,0 0,0 0,0 0,-1 0,1 0,0 1,0-1,0 0,0 0,-1 0,1 0,0 0,0 0,0 0,0 0,-1 0,1 0,0 0,0 0,23 8,0-1,1-2,0-1,0 0,0-2,0 0,7-2,24 3,508 14,-550-18,-38-3,2 1,-737-87,423 67,-93 14,354 14,67 0,18 2,16 0,1-1,-1-2,1 0,0-1,8-2,-1 1,372 20,110-20,-1399 56,874-57,5-1,0 0,-1 0,1 1,0 0,0 0,-1 0,1 0,0 1,0 0,0 0,1 0,-1 0,-4 4,9-6,0 1,0-1,-1 0,1 1,0-1,0 1,0-1,0 0,0 1,0-1,0 1,0-1,0 0,0 1,0-1,0 1,0-1,0 0,0 1,1-1,-1 0,0 1,0-1,0 1,1-1,-1 0,0 0,0 1,1-1,-1 0,0 1,1-1,-1 0,0 0,1 1,-1-1,0 0,1 0,-1 0,0 0,1 0,-1 1,1-1,-1 0,0 0,21 7,1 0,-1-1,1-1,0-1,0-1,0-1,11-1,16 3,450 19,-418-23,-79 0,1 0,-1 0,0-1,0 1,0 0,0-1,0 1,0-1,0 0,0 1,0-1,0 0,0 0,0-1,1 1,-7-8,-18-2,-38-5,0 2,-1 3,0 2,-51 0,45 4,-429-25,385 30,0 4,1 6,-55 13,163-23,-7 2,0 0,0 0,0 0,0 1,0 1,-3 1,11-4,0-1,0 1,0 0,0-1,0 1,0 0,0 0,1 0,-1 0,0-1,0 1,1 0,-1 0,1 1,-1-1,1 0,-1 0,1 0,0 0,-1 0,1 1,0 0,0 0,1 0,-1-1,1 1,-1 0,1 0,0 0,0-1,-1 1,1 0,0-1,1 1,-1-1,0 1,0-1,1 1,-1-1,1 0,22 19,2-1,0-1,1-2,0 0,1-2,2-1,-26-11,104 47,2-4,2-6,1-5,2-4,1-6,0-4,2-6,0-5,0-5,1-5,-1-5,106-21,-218 26,12-1,-1 0,0-2,0 0,0-1,0 0,-1-2,0 0,0-1,1-1,-15 8,-1 0,0 0,0 0,0 0,0 0,0 0,0 0,0 0,0 0,0 0,0-1,-1 1,1 0,0-1,-1 1,1-1,-1 1,0 0,1-1,-1 1,0-1,0 1,0-1,0 1,0-1,0 1,-1-1,1 1,0-1,-2-1,1 0,-1 0,0 0,0 0,0 1,0-1,0 1,0-1,-1 1,1 0,-1-1,-3 0,-10-8,-1 1,-1 1,0 1,0 0,0 2,-1 0,0 1,-1 0,-47-7,-49-2,47 8,0 3,1 3,-1 3,0 3,1 3,-16 7,45-8,0 2,1 2,1 2,0 1,1 2,0 1,2 2,0 1,1 2,2 1,-14 15,31-26,0 1,1 0,1 1,1 0,0 1,1 1,1-1,0 2,0 1,7-12,-1 1,1-1,0 1,0 0,1-1,0 1,1 0,0 0,0 0,0 0,1 0,0 0,1-1,0 1,0 0,0-1,1 1,0-1,1 0,0 0,0 0,0-1,1 1,9 9,1 0,1 0,0-2,1 0,1-1,0-1,0 0,1-2,1 0,0-1,20 6,15 3,0-2,1-3,0-3,4-1,2-3,0-3,0-3,0-2,0-3,-1-3,1-2,-2-3,0-3,0-2,-2-3,0-3,-2-1,0-4,-2-2,43-32,-84 55,-1 0,0-1,-1-1,0 1,0-2,-1 1,0-1,-1-1,-1 0,5-7,-12 17,0-1,0 1,-1-1,1 1,-1-1,1 1,-1-1,0 1,0-1,0 1,0-1,0 1,-1-1,1 1,-1-1,0 1,1 0,-1-1,0 1,0 0,-1-1,1 1,-1-1,-2-2,-1 0,1 0,-1 1,0-1,-1 1,1 0,-1 1,-5-4,-14-6,-1 2,0 0,0 2,-1 0,-1 2,-27-3,-33-1,-57 0,59 9,1 3,0 4,0 4,1 4,0 3,-9 6,21-1,1 2,0 4,3 3,0 3,2 2,2 4,-5 7,48-32,1 1,1 1,0 1,-7 9,22-22,1 0,-1 0,1 0,0 1,0 0,0-1,1 1,-1 0,1 0,0 1,1-1,-1 0,1 1,0-1,1 1,-1-1,1 1,0-1,0 1,1-1,0 0,0 4,2-2,0-1,0 1,0 0,1-1,0 0,0 0,0 0,1 0,0-1,0 0,0 0,1 0,0 0,13 9,1-2,0 0,17 8,28 9,2-2,0-4,1-2,69 10,36-2,79 0,-44-10,1-9,179-16,-382 5,37-3,-42 4,1 0,-1 0,1-1,-1 1,0 0,1-1,-1 1,1 0,-1-1,0 0,0 1,1-1,-1 0,0 0,0 0,0 1,0-1,0 0,0-1,1 1,-3 0,1 0,-1 0,1 1,-1-1,1 0,-1 0,0 0,1 1,-1-1,0 0,0 1,1-1,-1 1,0-1,0 1,0-1,0 1,0-1,0 1,0 0,0-1,0 1,0 0,0 0,-45-13,1 2,-2 2,1 3,-1 1,-30 2,16-1,-165-7,-131 13,202 8,0 6,-116 29,253-41,-51 13,66-17,-1 2,1-1,0 0,-1 1,1-1,0 1,0 0,0 0,0 0,0 0,1 1,-1-1,1 1,-3 2,5-4,0 0,0 0,-1 0,1 0,0 0,0 0,0 0,0 0,0 0,0 0,1 0,-1-1,0 1,0 0,1 0,-1 0,0 0,1 0,-1 0,1-1,-1 1,1 0,0 0,-1-1,1 1,0 0,-1-1,1 1,0-1,0 1,0-1,-1 1,1-1,0 1,1-1,19 11,1-2,0-1,0 0,1-2,0 0,0-2,8 1,-20-3,158 24,2-8,0-7,346 1,-487-12,138 0,157-20,-472 62,-257 90,-15 26,383-144,11-5,0 0,1 2,0 1,1 1,-3 3,17-4,17-5,7-5,0 0,1-2,-1 0,0 0,0-2,1 1,-1-2,12-4,10 1,242-45,271-39,-359 67,-172 17,-26 2,-37-1,-351-9,-68-5,395 11,51 3,22 0,32-2,-35 7,296-28,48 11,-151 9,513-14,-1704 78,680-31,258-22,-51 8,208-13,1094-112,-645 51,-463 50,-508 26,115-1,-639 0,2137-69,-853 27,-1684 118,1311-87,70-2,383-30,117-36,-453 53,-75 9,-17 2,-27 1,-158 12,92-4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03:16.412"/>
    </inkml:context>
    <inkml:brush xml:id="br0">
      <inkml:brushProperty name="width" value="0.35" units="cm"/>
      <inkml:brushProperty name="height" value="0.35" units="cm"/>
      <inkml:brushProperty name="color" value="#EFF9FF"/>
      <inkml:brushProperty name="ignorePressure" value="1"/>
    </inkml:brush>
  </inkml:definitions>
  <inkml:trace contextRef="#ctx0" brushRef="#br0">361 1071,'1'100,"6"26,-3-88,2-1,1 1,2-1,12 29,-16-53,0 0,1-1,1 1,0-2,0 1,2-1,2 4,-9-13,0 1,0-1,0 0,0 0,0 0,0 0,1 0,-1 0,1 0,-1-1,1 0,0 1,0-1,-1 0,1 0,0 0,0-1,0 1,0-1,0 0,0 0,0 0,0 0,0 0,0 0,0-1,0 0,0 1,0-1,-1 0,1 0,0-1,0 1,-1-1,1 1,-1-1,7-5,-2 0,1-1,-1 0,0 0,0-1,-1 0,0 0,-1 0,0-1,-1 0,0 1,3-10,5-22,-2-1,3-25,-12 62,15-87,-4-1,-5 0,-3 0,-5-26,-2 74,-1 1,-2 1,-2-1,-1 1,-3 1,-2 0,-1 0,-2 2,-2 0,-4-4,11 25,-1 0,0 2,-1-1,-1 2,-10-8,21 19,0 1,-1-1,0 2,0-1,0 0,0 1,-1 0,1 0,-1 1,0-1,0 1,0 0,0 1,0 0,0 0,0 0,0 0,0 1,-1 0,1 1,-2 0,4 0,0 1,0 0,0 0,1 0,-1 1,0 0,1-1,0 1,0 0,-1 1,2-1,-1 0,0 1,1 0,0-1,0 1,0 0,0 0,0 0,1 1,0-1,0 0,0 0,0 1,1-1,-1 5,0 11,0 1,1 0,1 0,4 19,-3-22,1 0,1-1,0 0,2 0,0 0,1-1,8 15,-13-26,1-1,0 1,0-1,0 1,1-1,-1 0,1 0,0 0,1-1,-1 0,0 0,1 0,0 0,0 0,0-1,0 0,0 0,0 0,0-1,1 0,-1 0,0 0,1-1,-1 1,1-1,-1-1,2 1,-2-1,0-1,0 0,0 1,0-1,-1-1,1 1,-1-1,1 0,-1 0,0 0,0 0,0-1,-1 1,1-1,-1 0,0 0,0-1,0 1,-1-1,1 1,-1-1,0 0,-1 0,1 0,-1 0,0-1,3-9,0 0,-2 0,0-1,-1 1,0 0,-1-1,-1 1,-1-5,-1 7,0-1,-1 1,-1 0,0 0,-1 1,0-1,-1 1,0 1,-1-1,0 1,-4-3,7 8,0 0,0 0,-1 0,0 1,0-1,-1 2,1-1,-1 1,0 0,-1 0,1 0,0 1,-1 1,0-1,0 1,0 1,0-1,0 1,-4 0,8 1,1 1,0-1,0 1,-1-1,1 1,0 0,0 0,0 1,0-1,0 0,0 1,0 0,1 0,-1 0,1 0,-1 0,1 0,-2 3,0 0,1-1,1 1,-1 0,0 1,1-1,0 0,1 1,-1-1,1 1,-1 3,0 10,1 0,1-1,1 1,0 0,1-1,3 10,14 53,4 0,3-1,4-2,3-1,35 59,-50-103,1-1,1-1,11 11,-24-33,0 0,1-1,0 1,1-2,-1 1,1-2,1 1,-1-1,1 0,0-1,1 0,8 3,-16-8,0 1,0 0,-1-1,1 1,0-1,0 0,0 0,0 0,0 0,0 0,-1-1,1 0,0 1,0-1,-1 0,1 0,0 0,-1-1,1 1,-1-1,2-1,0 0,0-1,0 0,-1 0,1-1,-1 1,0-1,-1 1,1-1,-1 0,0 0,1-2,3-16,0 0,-1 0,-2 0,1-21,-4 43,2-29,-3 0,0 0,-2 1,-1-1,-2 1,0-1,-2 2,-2-1,0 1,-2 1,-1 0,-5-8,-14-19,-3 1,-2 1,-1 2,-4 2,-13-11,39 43,-1 0,-1 1,0 1,0 0,-18-8,31 19,0 0,0 1,0 0,0 0,-1 1,1-1,0 1,-1 0,1 1,-1-1,1 1,-4 1,6-1,0 1,0 0,0 0,0 0,0 0,0 0,0 1,0-1,1 1,-1 0,0 0,1 0,0 0,-1 1,1-1,0 0,0 1,0 0,0-1,1 1,-1 0,1 1,-3 5,0 1,1 0,0 0,0 1,1-1,1 0,0 1,0-1,1 1,1-1,0 1,1 7,5 21,1 0,10 26,5 7,3-2,3 0,3-2,3-1,23 31,-52-88,1-2,0 1,0-1,1 0,0 0,0-1,8 5,-14-11,-1 1,1-1,-1 0,1 0,0 0,0 0,0 0,0 0,-1-1,1 1,0 0,0-1,0 0,0 1,1-1,-1 0,0 0,0 0,0 0,0 0,0-1,0 1,0-1,0 1,0-1,0 0,-1 0,1 0,0 0,0 0,0 0,-1 0,1 0,-1-1,1 1,-1-1,0 1,1-1,-1 0,0 1,0-1,0 0,0-1,5-9,-2-1,0 1,0-1,-1 0,-1 0,0 0,-1-1,0 1,-1-2,-1-33,-6-42,1 42,-3 0,-1 0,-2 1,-2 1,-2 0,-3 2,-1 0,-2 0,-2 2,-2 1,-13-14,32 45,0 1,-1 1,-1 0,1 0,-1 0,0 1,-1 1,-2-2,10 7,0-1,0 1,0 0,0 0,0 1,0-1,0 0,-1 1,1-1,0 1,0 0,0-1,-1 1,1 0,0 1,0-1,-1 0,1 1,0-1,0 1,0-1,0 1,-1 0,1 0,0 0,1 0,-1 1,0-1,0 0,0 1,1-1,-1 1,1 0,-1-1,1 1,0 0,-1 0,1 0,0 0,0 0,1 0,-1 0,0 0,0 2,-5 14,1 1,1 0,1 0,0 1,1-1,1 0,1 1,2 13,4 30,3-1,3 6,23 94,7-2,29 61,-66-205,5 12,1-1,8 14,-16-35,0 0,1 0,0 0,0-1,0 0,1 1,0-1,0-1,0 1,1-1,-1 0,6 3,-9-6,-1 0,1 0,-1 0,1-1,0 1,-1-1,1 1,0-1,-1 0,1 1,0-1,0 0,-1 0,1 0,0 0,-1-1,1 1,0 0,-1-1,1 1,0-1,-1 1,1-1,-1 0,1 0,-1 0,1 0,-1 0,1 0,-1 0,0 0,0-1,0 1,0 0,0-1,0 1,0-1,0 1,0-1,-1 1,1-1,-1 0,1 1,-1-1,1-1,2-8,-1 0,0-1,-1 1,0-1,0 1,-1-5,-3-12,-1 0,-1 0,-1 0,-2 1,0 0,-2 0,-1 1,-1 0,-2 1,-15-22,23 38,0 0,-1 1,0 0,-1 0,1 0,-4 0,10 6,-1 0,1 1,-1 0,1-1,-1 1,0 0,0 0,1 0,-1 0,0 0,0 0,0 1,0-1,0 1,0-1,0 1,0 0,-1 0,1 0,0 0,0 0,0 0,0 1,0-1,0 1,0-1,0 1,0 0,0-1,0 1,0 0,1 1,-1-1,-1 1,-2 5,1 1,-1 0,2 0,-1 0,1 1,0-1,1 1,0 0,0 0,1-1,0 1,1 8,-1-8,-10 106,5 1,5 14,3-61,4-1,2 0,3 0,9 22,5-21,-19-55,0 0,-1 0,-1 1,2 12,-6-26,0 0,0-1,0 1,0-1,0 1,0 0,0-1,0 1,0-1,-1 1,1-1,0 1,-1 0,1-1,0 1,-1-1,1 0,0 1,-1-1,1 1,-1-1,1 1,-1-1,1 0,-1 1,1-1,-1 0,1 0,-1 1,0-1,1 0,-1 0,1 0,-1 0,1 0,-1 0,0 0,1 0,-1 0,-34-4,34 3,0 1,-1 0,1-1,0 1,0-1,-1 1,1-1,0 0,0 1,0-1,0 0,0 0,0 0,0 0,0 0,0 0,0-1,1 1,0 0,1 1,-1-1,1 0,-1 0,1 1,0-1,-1 0,1 1,0-1,-1 0,1 1,0-1,0 1,-1-1,1 1,0 0,0-1,0 1,0 0,0-1,-1 1,1 0,0 0,0 0,0 0,0 0,0 0,0 0,0 0,0 1,28-4,-5 1,-45 1,13 2,-13-1,0 0,-1-1,1-1,-5-2,18 2,0 0,0-1,0 0,1 0,-1-1,1 0,0 0,0-1,0 0,1 0,-1 0,-3-6,-3-3,0-2,1 0,1 0,1-1,0 0,2-1,0 0,-6-18,-5-28,-12-64,28 115,-8-54,2 0,4-1,2 0,4 1,2-1,3 0,12-46,-5-1,-5-1,-5-1,-8-42,2-22,3 148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03:27.162"/>
    </inkml:context>
    <inkml:brush xml:id="br0">
      <inkml:brushProperty name="width" value="0.35" units="cm"/>
      <inkml:brushProperty name="height" value="0.35" units="cm"/>
      <inkml:brushProperty name="color" value="#EFF9FF"/>
      <inkml:brushProperty name="ignorePressure" value="1"/>
    </inkml:brush>
  </inkml:definitions>
  <inkml:trace contextRef="#ctx0" brushRef="#br0">49 718,'0'-478,"0"469,0-1,1 1,0 0,1-1,0 1,0 0,1 0,0 0,0 1,1-1,0 1,1-1,0 3,-1 0,1 0,0 0,0 1,1 0,-1 0,1 1,0-1,0 1,1 1,-1-1,1 1,0 0,0 1,5-2,12-1,0 0,0 2,0 0,9 2,66-9,-71 5,78-12,-96 15,-1 2,1 0,0 0,0 0,0 1,0 1,0 0,-1 0,1 1,-6-1,0 0,-1 0,0 1,1-1,-1 1,0 0,0 0,-1 0,1 0,-1 0,1 1,-1-1,0 1,0-1,-1 1,1 0,-1 0,1 0,-1 0,-1 0,1 0,0 0,-1 0,0 4,1 13,-1 1,-1-1,-1 1,-1 1,2-18,-2 24,-10 61,11-82,1-1,-2 0,1 0,-1 0,0 0,0 0,-1-1,0 1,0-1,-2 2,6-8,-1 1,0 0,1 0,-1-1,0 1,0 0,0-1,0 1,0-1,0 1,0-1,0 0,0 1,0-1,0 0,0 0,0 0,0 1,0-1,0 0,0 0,0-1,0 1,0 0,0 0,0 0,0-1,0 1,0 0,0-1,0 1,0-1,0 1,0-1,1 0,-1 1,-1-2,-31-36,18 20,9 12,0 1,0-1,0 2,-1-1,1 1,-1 0,0 0,0 1,0-1,-1 2,-1-1,7 2,0 1,0-1,0 1,0 0,0 0,0 0,0 0,-1 0,1 1,0-1,0 0,0 1,0 0,0-1,1 1,-1 0,0 0,-1 0,1 1,0 0,1 0,-1 0,0 0,1 0,-1 1,1-1,0 0,-1 1,1-1,1 1,-1-1,0 1,0 0,1-1,0 1,-1 0,1-1,0 2,0-1,1 0,-1 1,1-1,-1 0,1 0,0 1,0-1,1 0,-1 0,0 0,1 0,0 0,0-1,0 1,2 2,-3-4,-1-1,1 1,0 0,-1-1,1 1,0 0,-1-1,1 1,0-1,0 1,0-1,0 1,0-1,-1 0,1 0,0 1,0-1,0 0,0 0,0 0,0 0,0 0,0 0,0 0,0 0,0 0,0 0,0-1,0 1,-1 0,1-1,0 1,0-1,0 1,0-1,-1 1,1-1,0 1,0-1,-1 0,1 0,0 1,-1-1,1 0,-1 0,1 1,-1-1,0 0,1 0,-1 0,0 0,1 0,-1 0,0 0,0 0,0 0,1-1,-1 0,0 0,1 0,-1 0,0 0,0 0,0 0,0 1,0-1,-1 0,1 0,-1 0,1 0,-1 0,0 0,1 1,-1-1,0 0,0 0,-1 1,1-1,0 1,0-1,-1 1,1 0,-1-1,1 1,-1 0,1 0,-1 0,1 0,0 0,0 1,0-1,-1 0,1 1,0-1,-1 1,1-1,-1 1,1 0,-1-1,1 1,0 0,-1 0,1 0,-1 0,1 1,-1-1,1 0,-1 0,1 1,0-1,-1 1,1-1,0 1,-1 0,1 0,0-1,0 1,0 0,0 0,0 0,0 0,0 0,0 0,0 1,0-1,0 1,-4 8,0 1,1-1,1 1,0 0,0-1,1 1,0 1,1-1,0 0,1 0,0 5,2 19,2 0,0 0,3 2,0-2,2 0,1 0,4 3,-11-28,1-1,0 1,1-1,0 0,1 0,-1 0,2-1,-1 0,1 0,0-1,1 0,0 0,0-1,-7-5,0 0,0-1,0 1,0-1,0 1,0-1,1 1,-1-1,0 0,0 0,0 1,0-1,1 0,-1 0,0 0,0 0,0 0,0-1,1 1,-1 0,0-1,0 1,0 0,0-1,0 1,0-1,0 0,0 1,0-1,0 0,0 0,0 1,0-1,-1 0,1 0,0 0,-1 0,1 0,0 0,-1 0,1 0,-1 0,0 0,1-1,-1 1,0 0,0 0,1-1,1-7,0 0,0 0,-1 0,0-1,0-6,-2-8,-1-1,-1 0,-1 1,-1-1,-2 1,0 1,-1-1,-2 1,-1-2,-7-12,-2 1,-1 1,-2 1,-1 1,-6-4,28 35,1 0,-1-1,0 1,1 0,-1 0,0 0,0 1,-1-1,1 0,0 1,0-1,-1 1,1 0,-1 0,1 0,-1 0,0 0,1 1,-1-1,-1 1,3 0,0 0,0 1,0-1,1 0,-1 1,0-1,0 1,1-1,-1 1,0-1,1 1,-1 0,1-1,-1 1,0 0,1 0,-1-1,1 1,0 0,-1 0,1-1,-1 2,-3 35,10 11,1-1,2 0,3 0,2-1,1-1,2 0,3-1,1-1,5 4,-18-34,0-1,0 1,2-1,-1-1,1 0,1 0,7 5,-16-14,1 0,-1-1,0 1,1-1,-1 1,1-1,-1 0,1 0,0 0,-1-1,1 1,0-1,0 1,-1-1,1 0,0 0,0 0,0 0,0-1,0-1,0 1,-1 0,1-1,-1 1,1-1,-1 0,0 0,0 0,0 0,0 0,0-1,0 1,0 0,-1-1,1 0,-1 1,0-1,0 0,0 0,0 0,6-17,-1 1,0-1,-2-1,-1 1,0 0,-2-1,0 0,-1-1,0 8,-1 0,0 1,-1-1,0 1,-2 0,1-1,-1 1,-1 1,0-1,-1 1,-1 0,-4-8,10 18,0 1,0-1,0 0,-1 1,1-1,0 1,-1 0,1-1,-1 1,1 0,-1 0,1 0,-1 0,0 0,0 0,1 0,-1 1,0-1,0 1,0-1,-1 1,2 0,-1 0,1 1,0 0,0-1,-1 1,1 0,0-1,0 1,0 0,0 0,0 0,0 0,0 0,0 0,1 0,-1 0,0 1,1-1,-1 0,0 0,1 1,-1 0,-3 10,1 1,0 0,1 0,0 0,0 13,1 39,4 0,2-1,3 1,3-1,3 3,92 316,-64-257,-10-34,11 66,-36-128,-2 0,-1 0,-2 0,0 0,-3 1,0-1,-4 15,3-36,0 0,-1-1,0 0,0 0,-1 0,0 0,0 0,-1-1,0 1,0-1,-1-1,0 1,0-1,-1 1,-15 11,-1 0,0-1,-18 9,28-19,0 0,0-1,0-1,-1 0,0-1,0 0,-1-2,1 1,0-1,-1-1,0-1,1 0,-1-1,1-1,-1 0,1 0,-1-2,-10-3,0 0,0-2,1-1,0-1,1-1,0-1,1-1,0-1,0-2,17 12,-1 1,0-1,0 1,0 1,0-1,-1 1,0 0,1 1,-6-2,10 4,-1 0,1 0,0 0,0 0,0 0,0 0,0 1,-1-1,1 1,0 0,0-1,0 1,0 0,0 0,0 0,1 0,-1 1,0-1,1 1,-1-1,0 1,1-1,0 1,-1 0,1-1,0 1,0 0,0 0,0 0,0 0,1 0,-1 0,0 0,1 1,0-1,-6 16,2 1,0-1,2 1,0 0,1 0,0 3,2 27,6 38,-6-81,0-1,0 1,0-1,1 0,-1 1,1-1,1 0,-1 0,1 0,0 0,0-1,0 1,0-1,1 0,0 0,0 0,0 0,1-1,-1 0,1 1,-1-2,1 1,0 0,0-1,1 0,-1 0,0-1,1 0,0 1,21 2,-1 0,1-2,0-1,0-1,15-2,-6 0,87 3,-39-1,29-4,-97 2,1 0,0-1,-1 0,0-2,1 0,-2 0,1-2,-1 0,0-1,0 0,-7 3,0-1,-1 0,0 0,0 0,-1-1,0 0,0 0,0 0,-1-1,0 0,-1 0,1-1,-2 1,1-1,-1 0,-1 0,1 0,-1-5,5-45,-4 1,-1 0,-6-41,1-12,1-59,-21-143,10 149,9 91,-12-59,1 1,5-1,6 0,8-61,-1-3,-4 165,0 10,1 1,1-1,0 1,2 0,1-3,-4 19,1 1,0-1,0 0,1 0,-1 0,1 1,0-1,0 1,0-1,0 1,0 0,1 0,0 0,-1 0,1 0,0 1,1-1,-1 1,0 0,1 0,-1 0,1 0,-1 1,1-1,0 1,0 0,3 0,-4 0,-1 1,1 0,0 0,-1 0,1 0,0 1,-1-1,1 1,0 0,-1-1,1 1,-1 0,1 0,-1 1,0-1,1 1,-1-1,0 1,0-1,0 1,0 0,0 0,-1 0,1 0,-1 1,1-1,-1 0,0 1,1-1,-1 0,0 1,-1 0,1-1,0 1,-1 2,4 13,-1 0,0 0,-2 0,0 18,-1-26,-5 224,0-112,11 103,-2-191,3-1,0 0,2 0,2 0,22 87,-13 12,-5 0,-4 56,-9 269,-4-224,2-217,-1 1,-1-1,0 0,-4 16,4-25,-1 0,1 0,-1 0,0 0,-1 0,1 0,-1-1,-1 0,1 1,-1-2,-4 5,-38 39,38-37,-1-1,-1 0,0-1,0 0,-1-1,0 0,-13 6,-29 10,-1-4,-4 0,-3 1,5-5,0-2,-50 6,87-17,-47 4,-1-3,0-2,-43-6,45 2,66 1,0 0,0 0,0 0,0 0,0 0,0 0,1 0,-1 0,0 0,0 0,0-1,0 1,0 0,0 0,0 0,0 0,0 0,0 0,0 0,0 0,0 0,0 0,0 0,0-1,0 1,0 0,0 0,0 0,0 0,0 0,0 0,0 0,0 0,0 0,0 0,0 0,0-1,0 1,0 0,0 0,0 0,0 0,-1 0,1 0,0 0,0 0,0 0,0 0,0 0,0 0,15-8,24-5,125-19,2 7,-109 15,1-3,22-9,43-10,-86 25,0-3,-1-1,17-8,-48 17,0-1,0 0,-1 0,1-1,-1 1,1-1,-1 0,-1 0,1 0,0-1,-1 0,0 1,0-1,-1 0,1 0,-1-1,0 1,0 0,-1-1,2-4,0-14,0 0,-1 1,-1-1,-2-11,1 8,-6-1306,8 1295,2 1,1-1,6-16,3-23,-6 38,2-1,2 1,3-4,21-70,-36 110,1 0,0 0,-1 0,1 0,0 1,1-1,-1 0,0 1,1-1,-1 1,1-1,0 1,-2 2,1-1,-1 1,1 0,-1 0,1 0,-1 0,1 0,-1 1,0-1,1 0,-1 0,1 0,-1 0,0 0,1 1,-1-1,1 0,-1 0,0 0,1 1,-1-1,0 0,1 1,-1-1,0 0,0 1,1-1,-1 0,0 1,0-1,0 1,1-1,-1 0,0 1,0-1,0 1,0-1,0 1,0-1,0 0,0 1,4 11,-2 0,1 1,-1-1,0 12,3 573,-8-318,3-242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20:30:37.0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0,'23'1,"-1"1,0 1,14 4,44 5,398 9,85-23,-176-1,-339 3,-7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20:30:43.5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432 199,'141'-1,"67"-13,-31-3,-36 6,-1-7,94-25,-200 39,-35 6,-1-1,1 0,0 0,0 0,0 0,-1-1,1 1,0 0,-1 0,1-1,-1 1,1-1,-1 1,1-1,-1 0,1 0,-1 1,1-1,-1 0,0 0,-147 37,-165 35,243-59,0-4,-1-3,-33-2,74-3,1 2,0 1,-18 5,15-2,0-2,-26 0,-27 1,-37 9,43-4,-54-1,424-29,21-15,-238 25,144-7,202 12,-232 5,-177-1,-5 1,0-1,0 0,0 0,0 0,0 0,0-1,-1 0,1 0,0 0,0-1,0 0,-1 0,1 0,-1 0,1-1,-5 3,1-1,-1 1,0 0,0-1,0 1,0 0,0-1,0 1,0 0,0-1,0 1,0 0,0 0,0-1,0 1,0 0,0-1,0 1,0 0,0-1,-1 1,1 0,0 0,0-1,0 1,0 0,-1-1,1 1,0 0,0 0,-1 0,1-1,0 1,0 0,-1 0,1 0,0 0,-1-1,1 1,0 0,0 0,-1 0,1 0,0 0,-1 0,1 0,0 0,-1 0,1 0,0 0,-1 0,1 0,-25-5,-123-5,-141 8,148 4,-840-1,1008-2,0-2,0-1,23-6,15-3,136-16,-39 7,99-29,-189 36,1 4,13 1,36-5,-40 6,-1 4,49 4,-96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20:30:49.6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88 121,'53'-3,"1"-1,22-8,61-4,212 10,-334 5,0-1,1 0,-1-1,0-1,0 0,-1-1,6-3,-38 5,-15 5,-345 86,309-69,30-6,0-3,-1-1,-1-2,-13-1,36-5,12 0,11-1,26-1,1160-2,-1183 3,-4 1,0-1,0 1,0-1,0 0,0-1,0 1,0-1,0 0,0 1,0-2,0 1,0 0,-1-1,1 0,-1 0,4-2,-7 4,0-1,0 1,1 0,-1-1,0 1,0 0,0-1,0 1,0 0,0-1,0 1,0 0,0 0,0-1,-1 1,1 0,0-1,0 1,0 0,0-1,0 1,0 0,-1 0,1-1,0 1,0 0,-1 0,1-1,0 1,0 0,-1 0,1 0,0-1,0 1,-1 0,1 0,0 0,-1 0,1 0,0 0,-1 0,1 0,0 0,0 0,-1 0,1 0,-20-5,-63-3,1 3,-78 6,54 1,-558-1,1565-1,-843-3,0-2,48-12,-13 3,-292 12,-1146 3,1476-7,-1-6,18-9,93-9,-50 8,-81 8,1 4,29 5,-107 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20:30:52.9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77 3,'1510'0,"-1586"4,0 3,-1 3,-10 1,-39-1,-310-11,409-1,0-1,0-1,-22-6,-55-8,-52 12,-19 7,68 0,70-1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20:30:56.5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1 163,'1'-2,"0"0,0 0,1 0,-1 0,1 1,-1-1,1 0,0 1,0-1,0 1,0-1,0 1,0 0,0 0,0 0,0 0,2 0,2-3,28-10,1 1,0 1,0 2,1 2,35-4,-38 6,17 0,0 2,0 1,33 5,-14-1,26-5,2-14,-71 12,-1 1,1 1,1 1,77-3,-1 5,45 8,-115-2,-1 1,17 6,0 0,-45-11,0 0,0 0,0 1,0-1,-1 1,1 0,0 0,-1 0,0 1,1-1,-1 1,0 0,1 1,-4-4,1 1,0 0,-1 0,1 0,-1-1,0 1,1 0,-1 0,1 0,-1 0,0 0,0 0,0 0,0 0,0 0,0 0,0 0,0 0,0 0,0 0,0 0,0 0,-1 1,0-1,0 1,0 0,0-1,-1 1,1-1,0 0,-1 1,1-1,-1 0,1 0,-1 0,1 0,-1 0,0 0,0 0,-19 8,0 0,-1-2,0-1,0 0,0-2,-1 0,-12-1,-34 1,-55-5,163 1,-36 0,0 0,1 0,-1 0,0-1,1 1,-1-1,0 0,1 0,-1 0,0 0,0 0,0-1,0 1,0-1,-1 0,3-1,-5 2,-1 0,1 0,0 1,-1-1,1 0,-1 0,1 1,-1-1,0 0,1 0,-1 1,1-1,-1 1,0-1,0 1,1-1,-1 1,0-1,0 1,0 0,1-1,-1 1,0 0,0 0,0 0,0-1,0 1,0 0,1 0,-1 0,0 0,-32-5,32 5,-124-8,-2 5,-15 7,-34-1,143-3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20:32:55.1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20:32:56.3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20:32:56.9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22:00:02.227"/>
    </inkml:context>
    <inkml:brush xml:id="br0">
      <inkml:brushProperty name="width" value="0.35" units="cm"/>
      <inkml:brushProperty name="height" value="0.35" units="cm"/>
      <inkml:brushProperty name="color" value="#B9D1DD"/>
      <inkml:brushProperty name="ignorePressure" value="1"/>
    </inkml:brush>
  </inkml:definitions>
  <inkml:trace contextRef="#ctx0" brushRef="#br0">1830 732,'-984'0,"962"0,-5-1,-1 1,0 2,1 1,-18 4,26 1,17 0,4-6,0 0,0 0,0-1,1 1,-1-1,0 1,1-1,-1 0,1 0,0 0,2 0,54 16,0-4,1-2,1-3,60 1,-75-6,523 18,-412-25,-1-6,98-23,-244 32,11-2,0-1,-1 0,1-1,-1-2,0 0,9-5,-29 12,1 0,-1 0,1-1,0 1,-1 0,1 0,-1-1,1 1,-1 0,1 0,-1-1,1 1,-1-1,1 1,-1-1,1 1,-1-1,1 1,-1-1,0 1,0-1,1 1,-1-1,0 1,0-1,1 0,-1 1,0-1,0 1,0-1,0 0,0 1,0-1,0 0,0 1,0-1,0 1,0-1,-1 0,1 1,0-1,0 1,-1-1,1 1,0-1,-1 0,1 1,0-1,-1 1,1 0,-1-1,1 1,-1-1,1 1,-1 0,1-1,-1 1,1 0,-1-1,1 1,-45-17,-30-1,0 4,-69-4,-166-1,224 15,-473-10,449 19,104-5,0 1,-1 0,1 0,0 1,0 0,-5 2,11-4,0 0,-1 0,1 0,0 1,-1-1,1 0,0 0,0 0,-1 1,1-1,0 0,0 0,-1 1,1-1,0 0,0 0,0 1,-1-1,1 0,0 1,0-1,0 0,0 1,0-1,0 0,0 1,0-1,0 0,0 1,0-1,0 0,0 1,0-1,0 0,0 1,0-1,0 1,22 14,11-4,0-1,1-1,0-2,0-2,30 1,-46-4,207 19,2-9,0-10,-1-11,0-9,-1-10,34-16,-199 32,-2-3,34-14,-57 11,-35 18,1-1,-1 1,1 0,-1 0,0-1,0 1,1 0,-1-1,0 1,0 0,1-1,-1 1,0-1,0 1,0-1,0 1,1 0,-1-1,0 1,0-1,0 1,0-1,0 1,0 0,0-1,0 1,0-1,-1 1,-16-12,-10 6,-1 1,1 1,-1 1,0 1,-9 2,-1-1,-613-8,477 15,1 8,-126 28,228-25,54-5,17-11,0-1,0 0,0 1,0-1,0 1,0-1,0 1,1-1,-1 0,0 1,0-1,0 1,1-1,-1 0,0 1,0-1,1 1,-1-1,0 0,0 1,1-1,-1 0,1 0,-1 1,0-1,1 0,-1 0,1 1,42 14,13-4,1-2,0-2,9-3,180 0,-239-5,149-2,-1-7,0-7,-1-7,-1-6,-2-7,-1-7,45-23,-166 55,-12 7,-1 0,-1-2,1 0,-1 0,-1-2,1 0,-1 0,-1-1,7-7,-19 16,0 0,0 0,0 0,-1 0,1 0,0 0,0 0,-1 0,1 0,-1 0,1 0,-1 0,1 0,-1-1,0 1,0 0,1 0,-1-1,0 1,0 0,0 0,0-1,-1 1,1 0,0 0,0-1,-1 1,1 0,-1 0,1 0,-1 0,1 0,-1-1,0 1,0 0,1 0,-1 1,0-1,0 0,-1-1,-4-2,0 0,0 0,0 0,-1 1,1 0,-1 0,-1 0,-40-13,0 3,-1 1,0 3,-43-2,-211-6,276 17,-172-2,-1 9,1 9,1 8,1 9,-81 29,260-56,23-6,36-8,1170-280,-1131 262,-69 16,-19 3,-13 3,0 0,-1 1,0 1,0 1,1 1,-7 2,-27-2,-284 3,-53 19,201-3,2 8,-157 46,318-67,-39 13,62-18,1 1,-1 0,1 0,-1 0,1 1,0-1,0 1,0 0,1 0,-4 3,7-5,-1-1,1 1,0-1,0 0,0 1,-1-1,1 1,0-1,0 1,0-1,0 1,0-1,0 1,0-1,0 1,0-1,0 1,0-1,0 0,0 1,1-1,-1 1,0-1,0 1,0-1,1 1,-1-1,0 0,0 1,1-1,-1 0,0 1,1-1,-1 0,1 1,-1-1,0 0,1 0,-1 1,1-1,-1 0,1 0,-1 0,0 0,1 1,-1-1,1 0,-1 0,1 0,-1 0,1 0,22 6,1-1,0-1,0-1,0-1,0-1,0-1,10-2,22 2,310-5,-529 6,-2 8,14-1,121-7,-136 6,-89 18,248-24,0 0,0 1,0 0,0 0,0 0,1 1,-1 0,1 1,-4 1,9-4,1-1,-1 1,0-1,1 1,-1-1,1 1,-1 0,1-1,-1 1,1 0,-1-1,1 1,0 0,-1 0,1-1,0 1,-1 0,1 0,0 0,0-1,0 1,0 0,0 0,0 0,0 0,0-1,0 1,1 0,-1 0,1 2,1-1,0 0,0 0,0 0,-1 0,2 0,-1 0,0 0,0-1,1 1,-1-1,1 0,-1 0,3 1,48 20,1-3,1-3,0-2,21 2,0 0,623 120,-591-117,-33-4,-56-9,-19-6,0 0,0 0,1 0,-1 0,0 0,0 1,0-1,0 0,0 0,0 0,0 0,0 0,0 0,0 0,0 0,0 1,0-1,0 0,0 0,0 0,0 0,0 0,0 0,0 0,0 1,0-1,0 0,0 0,0 0,0 0,0 0,0 0,0 0,0 1,0-1,0 0,0 0,0 0,0 0,0 0,0 0,-1 0,1 0,0 0,0 1,0-1,0 0,0 0,0 0,0 0,0 0,-1 0,1 0,0 0,0 0,0 0,0 0,0 0,0 0,0 0,-1 0,-35 7,28-6,-462 49,93-13,255-24,35-4,1 3,-32 11,115-22,0-1,0 1,0 0,0 0,0 0,0 0,0 1,0-1,0 1,1 0,-1 0,-2 2,5-4,0 0,0 1,0-1,0 0,0 1,0-1,0 0,-1 1,1-1,0 1,0-1,1 0,-1 1,0-1,0 0,0 1,0-1,0 0,0 1,0-1,0 0,1 1,-1-1,0 0,0 1,1-1,-1 0,0 0,0 1,1-1,-1 0,0 0,0 0,1 1,-1-1,27 12,24-1,0-2,1-2,-1-2,7-3,-29 0,1401 21,-1166-24,-195 1,101-1,74-13,-215 9,-29 5,0 0,0 0,0 0,-1 0,1 0,0 0,0 0,0-1,0 1,0 0,0 0,0 0,0 0,0 0,0 0,0 0,0 0,0 0,0-1,0 1,0 0,0 0,0 0,0 0,1 0,-1 0,0 0,0 0,0 0,0-1,0 1,0 0,0 0,0 0,0 0,0 0,0 0,0 0,1 0,-1 0,0 0,0 0,0 0,0 0,0 0,0 0,0 0,0 0,0 0,1 0,-1 0,0 0,0 0,-50-4,-680 23,544-10,175-9,-610 33,-17 28,611-57,0 1,-22 6,47-10,0 0,0-1,-1 1,1 0,0 0,0 0,0 0,1 0,-1 1,0-1,0 1,1-1,-1 1,2-1,0-1,-1 0,1 1,0-1,0 1,0-1,0 1,0-1,-1 1,1-1,0 1,0-1,0 1,1-1,-1 1,0-1,0 1,0-1,0 1,0-1,0 1,1-1,-1 1,0-1,0 1,1-1,-1 0,0 1,1-1,-1 0,1 1,-1-1,0 0,6 5,0-2,0 1,0-1,0 0,1 0,-1-1,6 2,54 15,2-2,64 7,147 6,-226-25,751 41,-563-47,0-10,79-20,-254 20,-58 6,-18 2,-33-1,-157 8,-197 30,-194 65,71 27,352-75,3 7,-2 10,156-63,-17 6,0 1,1 1,0 2,1 1,1 1,-11 10,34-26,1 0,0 0,-1 0,1 0,0 1,-1-1,1 1,0-1,0 1,0-1,0 1,0-1,1 1,-1 0,0-1,1 1,0 0,-1 0,1 0,0-1,0 1,-1 0,2 0,-1 0,0 0,0-1,0 1,1 0,1 1,0 0,0 0,0-1,1 1,-1-1,1 0,-1 1,1-1,0-1,0 1,0 0,0-1,0 1,0-1,3 1,33 9,0-1,1-2,1-1,-1-3,35 0,-64-3,156 6,0-7,0-8,161-28,-128 1,-1-9,-3-8,20-16,-197 61,3 1,-1-1,0-1,-1-1,0-1,0 0,13-12,-31 22,-1-1,0-1,0 1,1 0,-1 0,0 0,0-1,0 1,-1 0,1-1,0 1,0-1,-1 1,1-1,-1 1,0 0,0 0,0 0,0 1,0-1,0 0,0 0,0 1,0-1,-1 0,1 0,0 1,0-1,-1 0,1 1,-1-1,1 0,0 1,-1-1,1 1,-1-1,1 1,-2-1,-2-2,-1 0,0 0,0 1,0 0,0 0,0 0,0 1,-5-1,-38-8,-1 2,0 2,0 3,-2 1,-205 11,74 6,2 8,1 8,1 8,2 7,-28 19,169-54,1 2,0 1,1 2,-26 17,56-32,1 1,0-1,0 1,0-1,0 1,0 0,0 0,0 0,0 0,1 0,-1 1,1-1,0 0,0 1,0-1,-1 1,2-1,0-1,0 1,0-1,0 0,0 1,1-1,-1 1,0-1,0 0,1 1,-1-1,1 0,0 1,-1-1,1 0,0 0,0 0,-1 0,1 0,0 0,0 0,1 1,6 4,0 0,1-1,0 1,0-1,0-1,1 0,7 2,68 22,0-5,2-2,0-5,4-3,358 25,-380-33,1-2,0-4,-1-3,0-3,33-8,-87 11,0 0,0-1,0 0,6-4,-20 9,0-1,1 1,-1-1,1 1,-1-1,0 1,1-1,-1 0,0 0,0 0,0 0,0 0,0 0,0 0,0 0,0 0,0-1,0 1,0 0,-1 0,1-1,0 1,-1-1,0 1,1-1,-1 1,0 0,1-2,-3 1,1 0,-1 0,1 0,-1 0,0 0,1 0,-1 0,0 1,0-1,0 1,-1 0,1-1,0 1,0 0,-1 0,1 1,-1-1,0 0,-33-11,0 2,0 1,-1 2,-17-1,-158-7,139 11,-118-5,0 9,1 8,-1 8,-166 37,329-48,0 1,0 2,1 0,0 2,0 1,1 1,-1 2,23-12,1 0,0 0,1 0,-1 0,0 0,1 1,-1 0,1-1,0 1,0 0,0 0,0 0,0 0,1 1,0-3,1 1,-1 0,1 0,0 0,0-1,0 1,0 0,0 0,0 0,0-1,0 1,1 0,-1 0,1-1,0 1,-1 0,1-1,0 1,0 0,0-1,4 5,0 0,1 0,0-1,0 0,0 0,1 0,-1-1,1 0,0 0,0-1,4 2,33 12,-1-2,2-2,-1-2,28 3,53 3,12-4,-41-7,0-3,1-5,-1-4,0-4,-1-4,0-4,-1-5,-2-3,36-18,-105 35,-1 0,0-1,-1-2,0 0,-1-1,0-1,8-9,-25 22,-1-1,0 0,0 1,0-1,0 0,0 0,-1 0,1-1,-1 1,1 0,-1-1,0 1,0-1,0 1,0-1,0 1,-1-1,1 0,-1 1,1-1,-1 0,0 1,0-1,0 0,-1 1,1-1,-1 0,1 1,-1-1,0 1,0-1,0 1,-1-1,-3-4,0 1,0 1,-1-1,0 1,0 0,0 0,-1 0,1 1,-1 0,0 1,-4-2,-36-15,0 3,-1 1,-1 3,0 1,-1 3,-28-1,-22 2,-1 4,-87 8,86 5,0 4,0 4,2 5,0 5,2 3,1 5,2 4,1 5,-9 9,83-43,2 1,-1 1,1 0,1 1,1 1,0 1,-7 7,22-21,0 1,0-1,0 0,-1 0,1 0,0 0,0 1,1-1,-1 0,0 1,0-1,1 1,-1-1,1 1,-1-1,1 1,0 0,-1-1,1 1,0-1,0 1,0 0,0-1,1 1,-1-1,0 1,1-1,-1 1,1 0,-1-1,1 0,0 1,0-1,-1 1,1-1,0 0,0 0,0 1,1-1,3 3,1-1,0 0,-1 0,1-1,0 1,0-1,1-1,-1 1,3-1,69 11,1-3,0-4,0-3,1-4,0-3,-24 1,-1-3,0-2,14-5,-44 8,0-2,0-1,-1 0,0-2,0-1,-1-1,-1-1,1-1,-18 12,-1-1,0 0,1 1,-1-1,-1 0,1-1,-1 1,1-1,-1 0,0 1,-1-1,1 0,-1-1,1-3,-3 6,1-1,-1 1,0 0,0-1,0 1,0-1,-1 1,1 0,-1-1,0 1,0 0,0 0,-1 0,1-1,-1 1,0 0,0 1,0-1,0 0,0 1,0-1,-1 1,1-1,-3-1,-18-13,0 0,-1 2,-1 1,0 0,-1 2,0 1,-1 1,-17-3,-38-9,-1 4,-25 0,38 8,0 3,0 4,0 2,-16 5,55-2,0 2,-1 1,2 1,-1 2,1 1,0 1,1 1,0 2,0 1,-14 11,34-19,1 0,0 0,0 1,1 0,-1 1,2 0,-1 0,1 0,0 0,1 1,0 0,0 1,0 1,3-6,0 2,1-1,0 0,0 0,0 0,0 1,1-1,0 0,1 1,-1-1,1 0,0 1,1-1,0 0,0 0,0 0,0 0,1-1,0 1,0-1,3 4,9 10,1-1,0 0,1-1,1-1,1-1,1 0,-1-2,2 0,0-1,1-1,0-1,1-1,17 7,0-3,1-1,1-2,-1-2,2-1,21-1,-54-5,0-1,0 0,0-1,0 1,0-2,-1 1,1-2,0 1,-1-1,0-1,2 0,-5 0,1 0,-2 0,1 0,0-1,-1 0,0 0,0 0,0-1,-1 0,0 0,0 0,0 0,-1-1,0 1,2-7,5-15,-1-1,-2 0,-1 0,-1 0,-1-1,-1-28,-3-20,-4 0,-4-7,-4-12,-5 0,-4 1,-10-21,10 49,-3 1,-3 1,-3 2,-33-54,56 106,0 1,0 0,-1 0,0 0,-1 1,0 0,-1 1,0 0,-2 0,12 8,-1 0,0 1,0-1,0 0,0 1,1-1,-1 1,0 0,0-1,0 1,0 0,0 0,0-1,0 1,0 0,0 0,0 0,0 0,0 0,0 0,0 1,0-1,0 0,0 0,0 1,0-1,0 1,0-1,0 1,0-1,0 1,1-1,-1 1,-1 0,1 2,-1 0,1 0,0-1,-1 1,1 0,0 0,1 0,-1 0,1 0,-1 0,1 0,0 1,-1 17,1 0,1 0,1 0,1 0,5 19,35 104,-34-115,8 25,2-1,2-1,3-1,1-1,24 33,-47-81,-1 1,0-1,1 0,0 1,-1-1,1 0,0 0,0 0,0 0,1-1,-1 1,0 0,1-1,-1 0,1 1,-1-1,1 0,0 0,-1-1,1 1,0 0,0-1,-1 0,1 0,0 1,0-3,0 1,0 0,0-1,0 0,-1 1,1-1,-1 0,1-1,-1 1,0 0,0 0,0-1,0 0,0 1,-1-1,1 0,-1 0,1 0,-1 0,0 0,0 0,0-2,4-15,0 0,-2 0,0-1,-1 0,-1 1,-1-1,-1 0,0 0,-2 1,0-1,-6-14,2 7,-2-1,0 2,-3-1,0 1,-1 1,-2 0,0 1,-3-1,6 11,0 0,-1 1,-1 0,0 1,-11-7,18 15,0 0,0 0,0 1,-1 0,0 1,0 0,0 0,0 0,0 1,0 0,-1 1,1 0,-8 0,14 1,0-1,0 1,0 0,1 0,-1 0,0 0,0 1,0-1,1 0,-1 1,0-1,0 1,1 0,-1-1,1 1,-1 0,0 0,1 0,0 0,-1 1,1-1,0 0,-1 0,1 1,0-1,0 1,0-1,0 1,0-1,1 1,-1 0,0-1,1 1,-1 0,1 0,0-1,-1 1,1 0,0 0,0 0,0 0,0-1,1 1,-1 0,0 0,1-1,-1 1,1 0,0 0,-1-1,2 2,3 9,0-1,0 0,1 0,0 0,1-1,1 0,0 1,6 4,0-2,0 1,1-2,0 0,1-1,1 0,0-1,0-1,1-1,0 0,0-2,1 0,0-1,0 0,0-2,1 0,-1-2,2 0,-18 0,0-1,-1 0,1 0,-1 0,1 0,-1 0,1 0,0-1,-1 1,1-1,-1 0,0 0,1 0,-1 0,0 0,1-1,-1 1,0 0,0-1,0 0,0 1,0-1,-1 0,1 0,0 0,-1 0,0-1,1 1,-1 0,0-1,0 1,0-1,-1-2,0 1,0-1,0 1,0 0,-1-1,0 1,0 0,0-1,-1 1,1 0,-1 0,0 0,0 0,0 0,-1 1,0-1,1 1,-1-1,-1 0,-27-27,-1 0,-1 2,-2 1,0 2,-34-18,-12-2,-2 3,-26-6,76 34,22 9,-1 0,0 1,0 1,-1 0,1 0,-1 1,0 1,-5 0,18 1,-1 1,1 0,0 0,0 0,0 0,-1 0,1 0,0 0,0 0,0 0,-1 0,1 0,0 0,0 0,0 0,-1 0,1 0,0 0,0 0,0 0,-1 0,1 0,0 0,0 0,0 0,-1 0,1 1,0-1,0 0,0 0,0 0,0 0,-1 0,1 1,0-1,0 0,0 0,0 0,0 1,0-1,0 0,0 0,-1 0,1 1,0-1,0 0,0 0,0 0,0 1,0-1,0 0,0 0,0 0,0 1,0-1,1 0,-1 0,0 0,0 1,0-1,15 14,24 12,-1-7,0-2,1-1,41 9,-56-18,0-2,1 0,-1-2,1-1,0 0,0-2,11-2,-32 2,0-1,0 1,0-1,0 0,0 0,0 0,0-1,-1 0,1 1,-1-1,1 0,-1 0,1-1,-1 1,0-1,2-3,-3 4,0-1,-1 1,1-1,-1 0,0 1,0-1,0 0,0 0,0 0,0 0,-1 0,0 0,0 0,1 0,-2 0,1 0,0-3,-2-2,0 1,0-1,-1 0,0 1,0 0,-1-1,0 1,0 0,-1 1,1-1,-1 1,-1 0,1 0,-1 1,-4-3,0 0,0 1,-1 1,0 0,0 0,-1 1,0 0,1 1,-1 1,-1-1,1 2,0 0,-1 1,1 0,-1 0,-5 2,18-1,0 0,0 0,-1-1,1 1,0 0,0 0,-1 0,1 0,0 0,0 0,-1 0,1 0,0 0,0 0,0 0,-1 1,1-1,0 0,0 0,-1 0,1 0,0 0,0 0,0 0,0 0,-1 1,1-1,0 0,0 0,0 0,0 0,-1 1,1-1,0 0,0 0,0 0,0 1,0-1,0 0,0 0,0 1,0-1,0 0,0 0,0 1,0-1,11 7,22 3,91 7,-107-15,0-1,1-1,-1-1,0-1,0 0,5-2,-20 4,0 0,0 0,0-1,0 1,0-1,0 0,0 0,0 1,0-1,0 0,0-1,-1 1,1 0,0 0,-1-1,1 1,-1-1,1 0,-1 1,0-1,1 0,-1 0,0 1,0-1,-1 0,1 0,0 0,-1 0,1-1,-1 1,1 0,-1 0,0 0,0 0,0 0,0 0,-1-1,1 1,0 0,-1 0,0 0,1 0,-1 0,0 0,-2-5,-1 0,1 0,-1 1,-1-1,1 1,-1 0,0 0,-1 1,1-1,-1 1,-6-4,-16-9,-2 1,0 1,-1 2,-1 0,0 3,0 0,-1 2,-1 2,1 1,-1 1,-25 1,53 4,0 0,1 1,-1-1,1 1,-1 0,1 1,-1-1,1 1,0 0,-1 1,1-1,0 1,1 0,-1 0,0 1,1-1,0 1,0 0,0 0,0 0,1 1,-1-1,1 1,0 0,1 0,-1 0,1 0,0 0,0 1,1-1,-1 1,1 5,-2 7,1 0,1 0,1 0,0 1,2-1,0 0,1 0,1 0,4 13,10 21,2-2,2 0,2-1,2-2,3-1,1 0,10 7,22 24,4-3,3-3,44 34,-58-57,2-3,2-2,2-3,2-3,20 8,-49-29,1-2,0-1,0-1,1-2,0-2,1-1,0-2,0-2,1-1,-1-2,9-1,-34-1,0 0,0 0,0-1,-1-1,1 0,-1 0,10-6,-19 9,0 1,-1-1,1 0,0 0,0 0,-1 0,1 0,0-1,-1 1,1 0,-1-1,0 1,0-1,1 0,-1 1,0-1,0 0,0 1,0-1,-1 0,1 0,0 0,-1 0,0 0,1 0,-1 0,0 0,0 0,0 0,0 0,0 0,-1 0,1 0,0 0,-1 0,0 0,1 0,-1 1,0-1,0 0,0 0,0 1,0-1,-1 0,1 1,0 0,-1-1,1 1,-1 0,0-1,-9-8,-1 1,1 0,-2 1,1 0,-1 1,-1 1,1 0,-1 1,0 0,-3 0,-35-8,0 2,-11 0,-19 0,-82-2,133 12,0 2,0 1,0 1,1 2,-1 1,-27 9,51-13,0 1,0-1,0 1,1 1,-1-1,1 1,0 0,0 0,0 1,0 0,1 0,0 0,0 1,0 0,1 0,0 0,0 0,0 1,1-1,0 1,0 0,1 0,0 0,0 0,0 0,1 1,0-1,1 1,0-1,0 0,1 4,1 7,2 0,0-1,1 1,1-1,0 0,2 0,0 0,0-1,2-1,0 0,0 0,2-1,0 0,4 3,13 12,2-1,0-2,2-1,0-2,34 17,-2-7,1-3,2-3,1-3,1-2,1-4,1-3,0-4,1-2,-1-3,2-4,-1-3,0-3,-1-3,48-12,-117 18,70-20,-70 21,-1-1,1 0,-1 0,0 0,1 0,-1 0,0 0,0-1,0 1,0-1,0 0,0 1,0-1,0 0,-1 0,1 0,-1 0,0-1,1 1,-1 0,0-1,0 1,0 0,-1-1,1-1,-1 3,0-1,-1 1,1-1,0 1,-1 0,0-1,1 1,-1 0,0-1,1 1,-1 0,0 0,0 0,0-1,0 1,0 0,0 0,-1 1,1-1,0 0,0 0,-1 1,1-1,0 0,-1 1,-40-14,-33 2,0 4,0 2,-1 4,-39 5,90-3,-61 3,-81 12,133-9,-1 0,1 3,0 0,1 3,0 0,-6 5,32-13,0 0,0 0,1 0,-1 1,1 0,-3 3,8-7,0 0,-1 0,1 0,0 0,1 0,-1 1,0-1,0 0,0 0,1 1,-1-1,1 1,-1-1,1 1,0-1,-1 1,1-1,0 1,0-1,0 1,0-1,0 1,0-1,1 1,-1-1,0 0,1 1,-1-1,1 1,0-1,-1 0,1 1,0-1,0 0,0 0,0 1,5 4,0 0,1 0,-1 0,1-1,0 0,1 0,-1-1,1 0,2 0,79 29,-69-27,76 25,1-5,2-4,0-4,0-5,2-4,53-4,-258 2,-80 17,33-3,-454 41,-332-20,888-43,41-1,10-1,71-12,815-81,9 50,-871 45,-29 1,-50 0,27 0,-699 18,248-3,476-15,-45-1,51-5,26-4,137-33,118-11,-167 33,497-87,1081-222,-1660 322,-34 8,-8 2,-60 18,-368 91,-343 38,742-144,-53 10,79-12,12-2,46-1,94-10,123-26,145-44,-338 65,205-48,53-28,-299 79,-66 19,-1131 251,1106-245,59-13,-1 0,0 0,0 0,1 1,-1-1,0 0,0 0,1 0,-1 0,0 1,0-1,0 0,1 0,-1 1,0-1,0 0,0 0,0 1,0-1,0 0,0 0,1 1,-1-1,0 0,0 0,0 1,0-1,0 0,0 1,0-1,0 0,0 0,0 1,-1-1,1 0,0 0,0 1,0-1,0 0,0 0,0 1,-1-1,1 0,0 0,0 1,0-1,-1 0,1 0,0 0,0 0,0 1,-1-1,37 6,156 3,0-7,5-10,385-47,-544 51,13-1,0-3,-1-1,0-3,0-2,13-7,-60 20,1 0,-1 0,0-1,1 0,-1 1,0-1,0 0,0-1,0 1,0 0,-1-1,1 0,-1 1,1-1,-1 0,0 0,1-2,-3 4,0 0,0-1,0 1,0 0,0 0,0 0,0 0,0-1,0 1,0 0,0 0,-1 0,1 0,0 0,-1 0,1 0,-1 0,0 0,1 0,-2-1,0-1,-1 0,0 0,0 0,0 1,0-1,0 1,-1 0,1 0,-1 0,-25-11,0 1,-1 1,0 2,0 1,-1 1,0 2,-16-1,1 2,0 2,0 2,-1 2,-39 7,56-4,0 2,0 0,-22 10,43-13,-1-1,1 1,0 1,1 0,-1 0,1 1,0 0,0 0,1 1,0 0,0 0,0 1,0 1,5-7,1 0,0 0,0 0,0 0,0 0,0 0,0 0,0 0,0 0,1 0,-1 0,1 1,0-1,0 0,0 0,0 1,0-1,0 0,0 0,1 0,-1 1,1-1,0 0,0 2,1-1,0-1,1 1,-1 0,1-1,-1 0,1 1,0-1,0 0,-1 0,2-1,-1 1,0-1,0 1,3 0,9 2,0 0,1-1,0 0,-1-1,1-1,13-1,-6-2,0-1,0-1,-1-1,1-1,-1-2,0 0,-1-1,0 0,0-2,-1-1,-1-1,0 0,9-9,14-13,-2-3,-1-1,-2-2,-2-1,4-10,5-8,-4-3,22-44,-46 74,0-1,-3 0,0-1,-2-1,-2 0,1-12,-9 37,1-1,-2 0,0 0,0 0,-1 0,0 0,-1 0,0 1,-1-1,-1 1,1 0,-2-1,0 2,-5-10,1 6,-1 0,-1 0,0 0,-1 2,0-1,-1 2,0-1,-1 2,-9-6,-18-7,0 2,-1 1,-1 2,0 2,-2 2,0 2,-8 0,-2 2,0 2,-1 2,0 2,-53 5,76 1,-1 1,1 2,1 1,-1 1,1 2,0 2,1 1,-29 15,52-24,0 1,1 1,-1-1,1 1,0 1,1-1,-1 1,1 1,0-1,0 1,1 0,-3 5,7-11,0 0,1 1,-1-1,1 0,-1 0,1 1,0-1,0 0,0 0,-1 1,1-1,0 0,0 1,1-1,-1 0,0 1,0-1,1 0,-1 0,1 1,-1-1,1 0,-1 0,1 0,0 1,-1-1,1 0,0 0,2 1,0 0,0 1,0-1,0 0,0 0,1-1,-1 1,1-1,-1 0,2 1,19 4,0-2,0 0,0-2,0 0,1-2,-1 0,0-2,0-1,1-1,52-9,-1-5,16-7,142-51,-185 58,-2-2,0-3,30-19,-74 40,-1 1,1-1,0 0,0 0,-1 0,1 0,-1 0,1-1,-1 1,0-1,0 0,0 1,0-1,-1 0,1 0,-1 0,1-1,-2 3,0 0,0 0,0 0,0 0,0 0,-1 0,1 1,0-1,0 0,-1 0,1 0,-1 0,1 0,-1 1,1-1,-1 0,1 0,-1 1,0-1,1 0,-1 1,0-1,-33-14,3 8,1 2,-1 1,-1 1,1 2,0 1,-3 2,-78 8,-2 5,86-11,-56 6,27-4,0 2,1 3,0 2,-23 9,65-14,20-5,31-6,53-12,-2-3,0-5,33-14,255-108,-209 72,23-22,-139 64,-41 18,-17 5,-31 2,35 6,-71-2,0 2,0 4,0 3,-36 10,-291 73,388-87,-30 8,1 2,-11 6,28-4,25-15,0 0,0 0,0 1,0-1,-1 0,1 0,0 1,0-1,0 0,0 0,0 1,0-1,0 0,0 1,0-1,0 0,0 0,0 1,0-1,0 0,0 1,0-1,0 0,0 0,0 1,0-1,1 0,-1 1,0-1,0 0,0 0,0 0,1 1,-1-1,0 0,0 0,0 0,1 1,-1-1,0 0,0 0,1 0,3 2,1 0,0-1,-1 0,1 0,0 0,-1 0,1-1,0 0,3 0,57-3,0-2,-1-3,50-14,195-58,-228 58,145-46,-189 58,-66 26,-246 116,-292 145,366-172,-67 54,262-155,-8 3,1 1,1 1,0 0,0 1,0 1,1-1,1 2,-9 11,18-22,0 0,1 0,-1 0,0 0,1 0,-1 0,1 0,0 0,-1 0,1 0,0 0,-1 0,1 1,0-1,0 0,0 0,0 0,0 0,0 1,0-1,1 0,-1 0,0 0,1 0,-1 0,1 0,-1 0,1 0,-1 0,1 0,0 0,0 1,2 0,0 0,0 0,1 0,-1-1,1 1,-1-1,1 0,-1 0,1 0,2 0,25 4,1-2,-1-1,1-1,-1-2,1-1,-1-1,26-7,23-7,-2-4,38-17,39-21,-3-7,70-45,-166 78,-43 20,-14 5,-1 7,0 0,-1 0,1 1,0-1,-1 1,1 0,-1 0,1 0,0 0,-1 0,1 0,-1 1,-39 4,0 3,1 1,0 2,-34 15,-43 21,2 6,107-49,-70 33,-72 46,130-70,0 1,1 1,1 1,0 1,1 0,1 2,1 0,0 0,-3 9,16-25,1 1,-1 0,1 0,0 0,1 0,-1 0,1 0,0 0,0 1,0-1,0 0,1 1,-1-1,1 0,1 1,-1-1,0 1,1-1,0 0,0 0,0 1,1-1,-1 0,2 1,1 0,-1 1,2-1,-1 0,1-1,-1 1,1-1,0 0,1 0,-1-1,1 1,0-1,0 0,0-1,0 0,0 0,2 1,17 3,0-1,1-1,0-2,-1 0,1-1,0-2,0-1,-1-1,22-5,16-5,-1-4,0-2,23-13,-44 17,-1-2,0-2,-1-2,-1-1,18-16,-53 36,0 0,0-1,0 0,0 1,-1-1,0 0,1 0,-1-1,1-1,-3 4,1 0,-1 0,0 0,0 1,0-1,0 0,0 0,0 0,0 1,0-1,0 0,0 0,-1 0,1 0,0 1,0-1,-1 0,1 0,-1 1,1-1,0 0,-1 1,1-1,-1 0,0 1,1-1,-1 1,1-1,-1 1,0-1,0 1,1 0,-1-1,0 1,0 0,1-1,-1 1,0 0,0 0,0 0,1 0,-1 0,0 0,0 0,0 0,-8-2,0 1,-1 0,1 1,0 0,-1 1,1 0,0 0,-8 3,-83 24,3 8,1 4,1 4,3 4,2 4,3 4,2 4,2 3,-49 52,117-102,1 0,1 1,0 0,1 1,1 0,0 1,-2 6,12-20,0 0,0 0,0 0,0 1,0-1,1 0,-1 0,1 1,-1-1,1 0,0 1,0-1,0 1,0-1,0 0,1 1,-1-1,1 0,0 1,-1-1,1 0,0 0,0 0,0 1,1-1,-1 0,1-1,-1 1,1 0,-1 0,1-1,0 1,5 3,0-1,0 0,1 0,-1 0,1-1,0-1,0 1,0-1,1 0,50 9,1-3,0-2,0-3,0-2,0-3,57-10,21-9,-2-6,59-24,-153 40,1 0,-1-1,0-3,0-1,29-17,-69 32,0 0,-1 0,1 0,0 0,-1 0,1 0,-1-1,1 1,-1 0,0-1,1 1,-1-1,0 1,0-1,0 0,-6-7,-17 4,-5 3,0 2,1 0,-1 2,0 1,-10 3,-141 35,120-26,-212 55,2 13,5 11,-47 33,288-117,14-8,0 1,1 0,-1 1,1 0,-1 0,1 1,0 0,1 0,-1 0,1 1,-2 3,7-8,1-1,0 1,0 0,0 0,-1-1,1 1,0 0,0-1,0 1,0 0,0-1,0 1,1 0,-1-1,0 1,0 0,0-1,1 1,-1 0,0-1,1 1,-1 0,0-1,1 1,-1-1,1 1,-1-1,1 1,-1-1,1 1,-1-1,1 0,0 1,-1-1,1 0,-1 1,1-1,0 0,0 0,17 8,0-2,1 0,0-1,0-1,0-1,1-1,4 0,-13-1,163 15,0-7,1-8,-1-8,38-11,-188 15,2 1,-1-2,1-1,18-6,-37 7,-13 0,-26 3,0 1,0 1,0 1,0 2,0 2,-27 7,22-5,-149 36,-146 57,313-95,11-4,0 1,0-1,0 1,0 1,1-1,-1 1,1 1,0-1,-5 6,11-10,1 1,0-1,-1 1,1-1,0 1,0-1,0 1,-1-1,1 1,0 0,0-1,0 1,0-1,0 1,0-1,0 1,0 0,0-1,0 1,0-1,0 1,1 0,-1-1,0 1,0-1,1 1,-1-1,0 1,1-1,-1 1,0-1,1 1,-1-1,1 0,-1 1,1-1,-1 0,1 1,-1-1,1 0,-1 1,1-1,-1 0,1 0,-1 0,1 0,0 0,-1 1,1-1,34 10,43 1,2-4,-1-2,52-6,-49 1,404-3,-594 15,-815 45,535-38,323-16,47-4,15-3,32-6,142-30,134-10,14-4,-244 40,-22 5,0-3,10-6,-55 14,-14 2,-17-1,0 1,0 2,0 0,-12 3,-14 0,-994 28,957-30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20:32:57.3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  <inkml:trace contextRef="#ctx0" brushRef="#br0" timeOffset="1">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20:32:58.8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20:32:59.1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20:32:59.6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06:59.142"/>
    </inkml:context>
    <inkml:brush xml:id="br0">
      <inkml:brushProperty name="width" value="0.35" units="cm"/>
      <inkml:brushProperty name="height" value="0.35" units="cm"/>
      <inkml:brushProperty name="color" value="#EFF9FF"/>
      <inkml:brushProperty name="ignorePressure" value="1"/>
    </inkml:brush>
  </inkml:definitions>
  <inkml:trace contextRef="#ctx0" brushRef="#br0">0 1,'7'3,"15"3,11 6,7 2,10 6,3 0,-1-4,-2-4,-3-3,-2-4,-3-2,-2-2,-7-1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07:04.412"/>
    </inkml:context>
    <inkml:brush xml:id="br0">
      <inkml:brushProperty name="width" value="0.35" units="cm"/>
      <inkml:brushProperty name="height" value="0.35" units="cm"/>
      <inkml:brushProperty name="color" value="#EFF9FF"/>
      <inkml:brushProperty name="ignorePressure" value="1"/>
    </inkml:brush>
  </inkml:definitions>
  <inkml:trace contextRef="#ctx0" brushRef="#br0">1034 114,'-1'3,"0"-1,0 0,0 0,0 0,-1 0,1 0,0 0,-1-1,0 1,1 0,-1-1,0 1,0-1,0 1,0-1,0 0,0 0,-1 0,1 0,0-1,0 1,-1 0,-1-1,-7 5,-79 30,-85 21,93-31,66-20,-61 22,72-25,1 0,-1 1,1-1,-1 1,1 0,0 0,0 0,0 1,0 0,1-1,-1 1,1 1,-1 1,4-6,-1 1,1 0,0-1,-1 1,1-1,0 1,0 0,-1 0,1-1,0 1,0 0,0-1,0 1,0 0,0 0,0-1,0 1,0 0,0-1,1 1,-1 0,0 0,0-1,1 1,-1 0,0-1,1 1,-1-1,1 1,-1-1,1 1,-1 0,1-1,26 12,-2-8,0-1,0-1,0-1,0-1,0-1,0-2,0 0,9-3,26-8,-1-1,55-24,-114 39,12-4,-1 0,0-1,0 0,0-1,-1 0,0 0,1-2,-11 8,1-1,-1 1,0 0,1 0,-1-1,1 1,-1 0,0-1,1 1,-1 0,0-1,0 1,1 0,-1-1,0 1,0-1,1 1,-1-1,0 1,0-1,0 1,0-1,0 1,0 0,0-1,0 1,0-1,0 1,0-1,0 1,0-1,0 1,0-1,0 1,-1-1,1 1,0 0,0-1,-1 1,1-1,0 1,0 0,-1-1,1 1,-1-1,-24-7,-53-1,1 4,-1 4,-52 5,110-3,8 0,-136 8,125-7,-1 2,1 0,0 2,-22 8,26-1,19-13,0 1,-1-1,1 1,0-1,0 0,1 1,-1-1,0 0,0 1,0-1,0 1,0-1,0 0,0 1,0-1,1 0,-1 1,0-1,0 0,1 0,-1 1,0-1,0 0,1 1,-1-1,0 0,1 0,-1 0,0 1,1-1,-1 0,0 0,1 0,44 12,-3-9,0-1,0-2,0-2,0-1,-1-3,8-2,8-5,0-2,0-2,-2-3,8-6,-37 15,-1-1,0 0,-1-2,0-1,-2-1,1-1,-2-1,14-15,-34 33,0-1,0 0,-1 1,1-1,0 0,0 0,-1 0,1 1,0-1,-1 0,1 0,-1 0,1 0,-1 0,0 0,1 0,-1 0,0 0,0 0,0-1,0 1,1 0,-2 0,1 0,0 0,0 0,0 0,0 0,-1 0,1 0,0 0,-1 0,1 0,-1 0,1 0,-1 0,0 0,1 0,-1 1,0-1,1 0,-1 0,0 1,0-1,-3-1,0 0,-1 0,1 1,0 0,-1-1,0 2,1-1,-1 0,1 1,-4 0,-35 3,0 1,0 2,1 2,0 2,0 2,-25 11,10-5,-285 100,246-79,2 4,-45 30,122-64,-40 27,54-35,1 1,-1 0,1 0,0 0,-1 1,1-1,0 1,0-1,0 1,1 0,-1-1,1 1,-1 0,1 0,0 0,0 3,0-5,2-1,-1 1,0 0,0 0,0 0,0-1,0 1,1 0,-1 0,0-1,1 1,-1 0,0 0,1-1,-1 1,1 0,-1-1,1 1,0-1,-1 1,1-1,-1 1,1-1,0 1,0-1,-1 0,1 1,0-1,-1 0,1 0,0 1,0-1,31 5,-25-4,129 7,0-5,32-8,3 0,-110 6,-20-1,0-1,0-2,9-3,-48 6,-1 0,1 0,0 0,-1 0,1 0,0-1,-1 1,1-1,0 1,-1-1,1 0,-1 0,1 0,-1 1,0-1,1-1,-1 1,0 0,1 0,-4 0,1 0,0-1,-1 1,1 1,0-1,-1 0,1 0,-1 0,1 1,-1-1,0 1,1-1,-1 1,0 0,1 0,-1-1,0 1,1 0,-1 0,0 1,-76-8,1 4,-1 3,1 4,-1 3,-51 13,113-15,27-2,31-1,-41-2,174-2,0-7,33-12,-177 17,-1-1,25-9,-33 5,-32 5,-38 8,4 10,0 1,-37 20,33-14,-1-2,-9 1,31-14,20-5,0 0,0 1,0 0,0 0,1 0,-1 1,1 0,-1 1,1-1,0 1,-1 1,7-4,-1-1,1 0,0 0,0 0,0 0,-1 1,1-1,0 0,0 0,0 1,0-1,0 0,0 0,-1 0,1 1,0-1,0 0,0 1,0-1,0 0,0 0,0 1,0-1,0 0,0 0,0 1,0-1,0 0,0 0,0 1,1-1,-1 0,0 0,0 1,0-1,0 0,0 0,1 1,-1-1,0 0,13 6,16-1,46-1,51-6,-95 1,-122 0,-3-1,-18 5,68 8,31-2,14-9,-1 1,0 0,1-1,-1 1,1 0,-1-1,1 1,-1-1,1 1,-1-1,1 1,-1-1,1 0,0 1,-1-1,1 0,0 1,-1-1,1 0,0 0,-1 0,1 0,0 1,0-1,-1 0,1 0,35 6,-1-2,1-1,-1-1,1-2,20-3,21 0,-36 2,38-1,-58 5,-20 0,-8 1,-45 11,-14 5,62-18,0-1,0 1,0 1,0-1,0 0,1 1,-1 0,1 0,0 0,0 0,0 1,0-1,0 1,2-3,1-1,-1 1,1-1,0 1,-1-1,1 1,0-1,-1 1,1-1,0 1,-1 0,1-1,0 1,0 0,0-1,0 1,0 0,0-1,0 1,0-1,0 1,0 0,0-1,0 1,0 0,0-1,1 1,-1 0,0-1,0 1,1-1,-1 1,0-1,1 1,-1-1,1 1,-1-1,1 1,-1-1,1 1,-1-1,1 0,-1 1,1-1,-1 0,1 1,0-1,-1 0,1 0,-1 0,1 0,0 1,-1-1,1 0,0 0,0 0,37-2,-14-5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07:07.392"/>
    </inkml:context>
    <inkml:brush xml:id="br0">
      <inkml:brushProperty name="width" value="0.35" units="cm"/>
      <inkml:brushProperty name="height" value="0.35" units="cm"/>
      <inkml:brushProperty name="color" value="#EFF9FF"/>
      <inkml:brushProperty name="ignorePressure" value="1"/>
    </inkml:brush>
  </inkml:definitions>
  <inkml:trace contextRef="#ctx0" brushRef="#br0">636 241,'-149'8,"0"6,-126 28,274-41,-6 0,1 0,-1 0,1 1,-1 0,1 0,0 1,-5 2,11-5,-1 1,1-1,0 0,-1 0,1 1,0-1,-1 0,1 0,0 1,0-1,-1 0,1 1,0-1,0 0,0 1,-1-1,1 1,0-1,0 0,0 1,0-1,0 0,0 1,0-1,0 1,0-1,0 1,0-1,0 0,0 1,0-1,0 1,0-1,0 0,1 1,-1-1,0 0,0 1,2 1,0 0,0-1,0 1,0-1,1 1,-1-1,0 0,1 1,-1-1,1-1,1 2,26 7,1 0,0-2,0-1,30 1,134 2,-153-8,7 0,0-2,1-2,3-3,-32 3,0-1,0-2,-1 0,1-1,-1-1,-1-1,0-1,6-3,52-29,-58 33,-1 0,1-2,-2 0,1-1,-2 0,1-1,-2-1,2-3,-16 16,0 1,0-1,-1 0,1 0,0 0,0 0,-1 0,1 0,0 0,-1 0,1 0,-1-1,1 1,-1 0,0 0,0 0,1-1,-1 1,0 0,0 0,0-1,0 1,0 0,-1 0,1 0,0-1,-1 1,1-1,-2 1,1-1,0 1,-1-1,0 1,1 0,-1 0,0-1,0 1,0 0,1 1,-1-1,0 0,0 1,0-1,-2 0,-14-2,-1 1,1 0,0 1,-1 1,8 0,-291 3,335-4,132-8,-141 7,-1-2,0 0,-1-1,1-2,-1 0,8-5,-29 12,0 0,-1 0,1 0,0-1,-1 1,1 0,0 0,-1-1,1 1,0 0,-1-1,1 1,0-1,-1 1,1-1,-1 1,1-1,-1 1,1-1,-1 1,0-1,1 0,-1 1,0-1,1 0,-1 1,0-1,0 0,0 1,1-1,-1 0,0 0,0 1,0-1,0 0,0 0,0 1,0-1,-1 0,1 1,0-1,0 0,-1 1,1-1,0 0,-1 1,1-1,0 0,-1 1,1-1,-1 1,1-1,-1 1,1-1,-1 1,0-1,1 1,-1 0,1-1,-1 1,0 0,0-1,1 1,-46-20,6 11,14 2,66 5,79 4,-81-1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11:55.65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11:58.53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2270 121,'-23'-10,"-1"0,0 2,0 1,0 1,-16-2,-127-10,112 14,-489-33,-79 24,575 16,0 3,1 1,0 2,1 3,0 1,0 2,2 3,0 1,-21 14,46-22,0 1,1 1,0 0,1 2,0 0,1 0,1 2,1 0,0 1,1 0,-10 19,16-22,2-1,-1 1,2 1,0-1,0 0,2 1,0 0,1 2,-2 41,5 33,-1-39,4 269,-5-309,2-1,-1 0,2 0,-1 0,2-1,-1 1,2-1,-1 1,2-1,-1-1,2 1,15 24,2-1,18 18,-22-28,-3-3,0-2,2 0,0-1,1-1,1-1,1-1,0 0,1-2,0-1,1-1,1 0,-1-2,1-1,1-1,0-2,20 3,104 12,125-2,153-15,-348-3,-33-2,-1-3,0-1,-1-2,1-2,-2-2,0-2,0-2,17-11,55-33,-3-5,16-17,-85 54,-2-2,-1-2,-2-2,-1-1,-1-2,19-28,-38 39,0 0,-2-2,-1 0,-2-1,0 0,-2-1,-2 0,0-1,-2 0,-2 0,0-1,-2 1,-2-1,-1 0,-3-30,0 49,0 0,-1 0,0 0,-1 0,0 1,-1 0,-1 0,0 0,0 1,-1 0,-1 1,0 0,0 0,-1 0,-1 1,-30-27,-2 2,-1 2,-5 1,-25-13,40 27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12:01.79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2340 199,'-1'-1,"1"0,0-1,-1 1,1 0,-1-1,1 1,-1 0,0 0,0 0,1 0,-1-1,0 1,0 0,0 0,0 1,0-1,0 0,-1 0,1 0,0 1,0-1,-1 1,1-1,0 1,0-1,-1 1,1 0,-2-1,-48-7,34 6,-244-48,128 21,-97-5,46 26,43 3,97 1,-37-10,42 7,-1 1,-22 1,31 5,0 1,1 2,0 2,-1 0,2 2,-8 3,-51 20,-31 17,71-28,-17 12,0 2,3 2,-36 29,84-53,1 0,0 2,0 0,1 0,1 1,-9 14,-24 27,35-44,0 0,1 1,1-1,0 2,0-1,2 1,-1-1,1 2,1-1,-2 14,-1 14,2 0,0 42,0 9,-6 5,3-43,2 0,3 0,3 1,1-1,5 17,-2-50,2-1,0 1,2-1,0-1,1 0,1 0,0 0,2-2,0 1,1-1,0-1,2-1,0 0,1 0,25 21,2-3,1-1,1-3,45 22,1-8,2-5,2-3,67 13,-131-39,37 11,1-4,0-2,1-4,0-2,0-4,1-3,-1-2,0-4,1-3,-2-3,0-3,0-3,64-26,-44 10,-38 16,0-3,-1-2,-1-2,31-21,-25 7,-2-1,-2-3,-1-2,-2-2,-3-3,0-2,-7 6,-3-1,-1-2,-3-1,-1-1,-3-2,-1-4,-19 36,-1 0,-1 0,-1 0,-1 0,-1-1,-1 1,0-1,-1 1,-2-1,0 1,-1-1,-1 1,-1 0,-1 0,0 1,-2 0,0 0,-1 0,-8-11,-2-2,-2 1,-1 0,-1 2,-2 0,0 2,-2 1,-1 1,-1 1,-1 2,-2 1,-25-13,-36-11,66 37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22:00:34.642"/>
    </inkml:context>
    <inkml:brush xml:id="br0">
      <inkml:brushProperty name="width" value="0.35" units="cm"/>
      <inkml:brushProperty name="height" value="0.35" units="cm"/>
      <inkml:brushProperty name="color" value="#C7DAE3"/>
      <inkml:brushProperty name="ignorePressure" value="1"/>
    </inkml:brush>
  </inkml:definitions>
  <inkml:trace contextRef="#ctx0" brushRef="#br0">1650 618,'69'20,"2"-3,44 5,-26-6,246 36,1-14,2-15,204-17,-464-7,0-4,1-3,-77 8,1 0,-1 0,0 0,0-1,0 1,1-1,-1 1,0-1,0 0,0 0,0 0,0 0,0 0,0 0,-1 0,2-2,-4 2,-1 0,1-1,-1 1,1 0,-1 0,0 0,0 0,1 0,-1 1,0-1,0 0,0 1,0-1,0 1,0 0,0 0,0 0,0 0,0 0,-109-14,0 6,-101 5,125 3,-1141 43,1194-41,-12 1,0 2,0 1,-2 3,36-3,19-2,22 1,1-1,0-2,0-1,10-2,22 2,333 0,0-17,369-64,-707 68,-48 5,-33 2,-53 4,0 4,-40 7,76-7,-460 52,4 22,-337 102,742-152,75-18,17-9,0 0,0 1,0-1,0 0,0 0,0 0,0 1,0-1,0 0,0 0,0 0,0 1,0-1,0 0,1 0,-1 0,0 1,0-1,0 0,0 0,0 0,0 1,0-1,1 0,-1 0,0 0,0 0,0 0,0 1,1-1,-1 0,0 0,0 0,0 0,1 0,-1 0,0 0,0 0,0 0,1 0,-1 0,0 0,0 0,0 0,1 0,-1 0,0 0,0 0,23 4,0-2,1-1,-1 0,0-2,0-1,17-3,30-1,636-52,562-31,-1123 88,-141 0,-1 1,1 0,0 0,-1 1,1-1,-1 1,0 0,1 0,-1 0,0 0,1 0,-1 1,0 0,0-1,0 1,0 0,1 1,-4-2,0 0,0-1,0 1,0 0,1 0,-1-1,0 1,0 0,0 0,0-1,-1 1,1 0,0-1,0 1,0 0,-1 0,1-1,0 1,-1-1,1 1,0 0,-1-1,1 1,-1-1,1 1,-1-1,0 1,-34 25,-5-6,-1-1,-29 7,-169 51,-4-10,-113 12,-513 54,69-53,681-75,117-4,0-1,0 0,0 0,0-1,0 1,0 0,0-1,0 1,0-1,1 1,-1-1,0 0,0 0,-1-1,3 2,0-1,0 1,0 0,0-1,0 1,0-1,0 1,0-1,0 1,0-1,0 1,0-1,0 1,0-1,1 1,-1-1,0 1,0 0,0-1,1 1,-1-1,0 1,1 0,-1-1,0 1,1 0,-1-1,0 1,1 0,-1 0,1-1,-1 1,1 0,-1 0,12-7,-1 1,1 0,0 1,4-2,145-45,3 7,167-23,-237 50,791-119,7 46,-773 81,-72 11,-49 0,-1 1,1 0,0-1,-1 1,1-1,-1 0,1 0,-1 0,1 0,-1 0,0-1,1 1,-1-1,-2 0,-194 47,-65 2,112-23,99-16,-1529 243,1546-249,-20 3,-33 8,80-11,17-1,27 1,190 1,77-13,-291 7,0 0,-1 0,1-1,-1-1,1 0,-10 3,-1 0,1 0,-1 0,1 0,-1 0,1 0,-1 0,1-1,-1 1,1 0,-1 0,1 0,-1-1,0 1,1 0,-1 0,1-1,-1 1,0-1,1 1,-1 0,0-1,1 1,-1-1,0 1,1 0,-1-1,0 1,0-1,0 1,0-1,1 1,-1-1,0 1,0-1,0 1,0-1,0 1,0-1,0 1,0-1,-1 1,1-1,0 1,0-1,0 1,0-1,-1 1,1-1,0 1,0-1,-1 1,1 0,0-1,-1 1,-10-8,0 0,0 2,-1-1,0 1,0 1,-1 0,0 1,1 1,-1 0,-2 0,-25-8,-195-52,-3 10,-1 11,-3 11,0 10,-3 10,64 4,164 4,20-1,31-4,-32 8,459-72,-88 16,-318 46,366-72,-343 59,-76 22,0 1,0-1,-1 1,1-1,0 0,0 0,-1 0,1 0,-1 0,1 0,-1-1,1 1,-1 0,0-1,2-1,-4 2,1 0,-1 1,1-1,-1 0,1 0,-1 0,1 1,-1-1,0 0,0 1,1-1,-1 0,0 1,0-1,0 1,1-1,-1 1,0 0,0-1,0 1,0 0,0-1,0 1,0 0,0 0,0 0,0 0,0 0,-1 0,-41-7,-1 2,1 2,-1 2,0 2,-21 4,-221 33,266-34,-55 7,31-6,0 3,0 1,-26 11,41-5,29-14,-1-1,1 0,0 0,-1 1,1-1,0 0,0 1,-1-1,1 1,0-1,0 0,0 1,0-1,0 0,-1 1,1-1,0 1,0-1,0 0,0 1,0-1,0 1,0-1,1 1,-1-1,0 0,0 1,0-1,0 1,0-1,0 0,1 1,-1-1,0 0,0 1,1-1,-1 0,4 3,0-1,0 1,0-1,0 0,1 0,-1-1,0 1,1-1,-1 0,1-1,3 1,115 16,97 0,134-10,-319-6,315 1,294-39,-608 32,-17 3,-52 12,-624 142,-11-30,299-69,293-50,76-3,-1 0,1 0,0 0,0 0,0 0,0 0,0 0,0 0,-1 0,1 0,0 0,0 0,0 0,0 1,0-1,0 0,-1-1,1 1,0 0,0 0,0 0,0 0,0 0,-1 0,1 0,0 0,0 0,0 0,0 0,0 0,0 0,-1 0,1 0,0 0,0-1,0 1,0 0,0 0,0 0,0 0,0 0,0 0,0-1,0 1,0 0,0 0,-1 0,1 0,0 0,0 0,0-1,0 1,0 0,0 0,0 0,0 0,1 0,-1-1,0 1,0 0,0 0,0 0,0 0,0 0,0-1,18-7,112-28,2 6,82-7,-160 28,1260-141,-1257 145,-8 0,1 2,0 2,4 2,-36 5,-18-6,0 0,1 0,-1 1,0-1,0 0,0 0,0 1,0-1,0 0,0 1,0-1,0 0,0 1,0-1,0 0,0 0,0 1,0-1,0 0,0 1,-1-1,1 0,0 0,0 1,0-1,0 0,0 0,-1 1,1-1,0 0,0 0,-1 0,1 1,0-1,0 0,-1 0,1 0,0 0,0 0,-1 1,-19 11,-1-1,-1-1,1-1,-2-1,1 0,-1-2,-7 1,-21 7,-912 226,462-123,459-107,-65 18,98-25,-1 0,1 1,-1 0,1 1,0 0,1 0,-1 1,-1 2,9-7,1-1,-1 0,0 1,1 0,-1-1,1 1,-1-1,1 1,-1 0,1-1,-1 1,1 0,-1 0,1-1,0 1,-1 0,1 0,0 0,0-1,0 1,0 0,0 0,0 0,0 0,0-1,0 1,0 0,0 0,0 0,0 0,1-1,-1 1,0 0,1 0,-1-1,1 1,-1 0,0 0,1-1,0 1,-1-1,1 1,-1 0,1-1,0 1,-1-1,1 0,0 1,0-1,-1 1,10 4,-1 0,1 0,0-1,0 0,1 0,-1-2,1 1,3 0,103 12,-87-12,275 20,2-13,313-11,-451 0,36-2,-1707 97,599-11,854-81,97-11,928-89,-550 60,-253 21,851-67,-977 80,-40 3,-33 4,-149 18,-526 52,-339-35,853-34,105 0,82-4,0 0,0 0,0 0,0 0,0 0,0 1,0-1,0 0,0 0,0 0,0 0,0 0,0 0,0 0,0 0,0 0,0 0,0 1,0-1,0 0,0 0,0 0,0 0,0 0,0 0,0 0,0 0,-1 0,1 0,0 0,0 0,0 0,0 1,0-1,0 0,0 0,0 0,0 0,0 0,0 0,0 0,0 0,-1 0,1 0,0 0,17 5,42 4,838 49,5-47,-873-10,4-1,-57-3,-854-105,482 53,96 17,-377-53,576 70,74 10,20 1,8 8,1 0,0 1,0 0,0-1,0 1,0 0,0 0,0 0,0 0,0 0,1 0,-1 1,0-1,1 1,-1 0,0 0,1-1,-1 2,52-6,-1 2,1 3,49 6,-62-4,531 36,867 26,-1428-64,-21-1,-41 1,-1969 40,1959-37,41-4,1 2,0 0,0 1,0 1,0 1,-14 5,33-9,0 0,-1 0,1 0,0 0,0 0,0 0,0 0,0 0,0 0,-1 0,1 0,0 0,0 0,0 0,0 0,0 0,0 0,-1 0,1 0,0 0,0 0,0 0,0 0,0 1,0-1,0 0,0 0,0 0,-1 0,1 0,0 0,0 0,0 1,0-1,0 0,0 0,0 0,0 0,0 0,0 0,0 1,0-1,0 0,0 0,0 0,0 0,0 0,0 0,0 1,0-1,0 0,0 0,0 0,0 0,1 0,-1 0,0 0,0 1,0-1,0 0,0 0,0 0,0 0,0 0,0 0,1 0,18 5,56 3,-1-3,10-4,-26 0,1585-26,-1563 19,0-1,50 5,-99 6,-31-4,1 0,-1 0,0 0,1 0,-1 0,0 0,0 1,1-1,-1 0,0 0,0 0,1 0,-1 0,0 1,0-1,0 0,1 0,-1 0,0 1,0-1,0 0,1 0,-1 0,0 1,0-1,0 0,0 0,0 1,0-1,0 0,0 1,0-1,1 0,-1 0,0 1,0-1,0 0,-1 1,1-1,0 0,0 0,0 1,-3 2,0 0,-1-1,1 1,-1-1,0 1,1-1,-1 0,0-1,-1 1,-2 0,-99 36,-2-5,-70 11,-236 34,394-75,-806 114,750-107,69-5,21-1,69 6,1-3,0-5,6-3,31 1,1065 2,-1121-1,-83 6,-32 4,-362 45,-62-13,-416 0,833-37,40-2,17-4,0 0,0 0,0 0,0 0,0 0,0 0,0 0,0 0,0 1,0-1,0 0,0 0,0 0,0 0,0 0,0 0,0 0,0 0,0 0,0 0,0 0,0 0,0 0,0 1,0-1,0 0,-1 0,1 0,0 0,0 0,0 0,0 0,0 0,0 0,0 0,0 0,0 0,0 0,97 8,1-4,48-7,210-21,-325 22,1061-132,-1014 119,-68 11,-22 1,-62 1,-43 6,18 0,-563 12,-676 23,1294-37,20-2,-1 1,1 1,0 1,-20 5,36-2,18 0,23 1,1-1,-1-1,1-2,1-1,19 2,429 25,1-20,210-34,-459 4,-197 15,-37 4,-8 0,-65 4,-885 97,850-90,-35 3,-15 9,146-17,22-1,37 0,699-3,-41 0,-614 5,-91-5,1 0,-1 0,1 0,-1 0,1 0,0 1,-1-1,1 0,-1 1,1-1,-1 1,1-1,-1 1,0 0,1 0,-1 0,0 0,1 0,-1 0,0 0,0 0,-1 1,-2 0,1-1,0 1,0-1,0 1,-1-1,1 0,-1 0,1 0,-1 0,1 0,-1 0,0 0,0 0,1 0,-1-1,0 1,-1-1,-83 33,-2-4,-1-4,-67 9,105-23,-470 87,-242 3,702-91,133-13,846-127,-829 115,513-106,-550 107,-52 14,0 0,-1 0,1 0,0 0,0 0,-1 0,1-1,0 1,0 0,-1 0,1 0,0-1,0 1,-1 0,1 0,0-1,0 1,0 0,-1 0,1-1,0 1,0 0,0-1,0 1,0 0,0 0,0-1,0 1,0 0,0-1,0 1,0 0,0-1,0 1,0 0,0-1,0 1,0 0,0-1,0 1,0 0,1 0,-1-1,0 1,0 0,0 0,1-1,-1 1,0 0,0 0,0-1,1 1,-1 0,0 0,1 0,-1 0,0-1,0 1,1 0,-1 0,0 0,-37-8,-148-5,-94 8,55 3,-811-51,1027 51,17 1,33 0,984 2,-905 0,-579-14,2-20,-121-37,535 64,-55-9,89 13,0 0,0 0,1-1,-1 0,1 0,-1-1,1 0,-7-5,14 9,-1-1,0 1,1-1,-1 0,0 0,1 1,-1-1,1 0,-1 0,1 0,-1 1,1-1,0 0,-1 0,1 0,0 0,0 0,0 0,-1 0,1 0,0 0,0 0,0 0,1 1,-1-1,0 0,0 0,0 0,1 0,-1 0,1 0,-1 0,0 0,1 1,-1-1,1 0,0 0,-1 1,1-1,0 0,-1 1,1-1,0 1,0-1,0 1,0-1,11-8,1 1,0 1,0 0,0 1,1 0,3 0,164-55,10 6,-82 24,281-81,3072-928,-3335 998,-123 41,1-1,-1 1,0-1,0 0,0 0,0-1,-1 1,1-1,0 0,0 0,-4 3,0-1,0 1,0 0,0-1,0 1,0 0,0 0,0-1,0 1,0 0,0-1,0 1,0 0,0 0,0-1,0 1,0 0,0 0,0-1,0 1,-1 0,1-1,0 1,0 0,0 0,0 0,-1-1,1 1,0 0,0 0,0 0,-1-1,1 1,0 0,0 0,-1 0,1 0,0 0,0 0,-1-1,1 1,-28-7,-59-1,1 4,-1 4,-6 4,-3-1,-372 17,-212 2,675-22,0 0,0 0,-1-1,1 1,0-1,0 0,-5-2,10 3,0 0,0 0,0 0,-1-1,1 1,0 0,0 0,0-1,-1 1,1 0,0 0,0-1,0 1,0 0,0 0,-1-1,1 1,0 0,0-1,0 1,0 0,0 0,0-1,0 1,0 0,0-1,0 1,0 0,1 0,-1-1,0 1,0 0,0-1,0 1,0 0,0 0,1-1,-1 1,0 0,0 0,0 0,1-1,-1 1,0 0,0 0,1 0,-1-1,0 1,0 0,1 0,-1 0,0 0,0 0,1 0,-1 0,0 0,1 0,-1 0,14-7,0 1,0 0,0 1,8-1,236-56,95-4,-219 42,373-51,-454 68,-45 4,-11 1,-84 0,70 2,-1207-18,597-13,598 29,15 2,0-1,-1 0,1-1,0 0,-1-1,1-1,1 0,-4-2,16 6,1 0,0-1,-1 1,1 0,0 0,-1 0,1 0,0 0,0-1,-1 1,1 0,0 0,-1-1,1 1,0 0,0 0,0-1,-1 1,1 0,0 0,0-1,0 1,0 0,0-1,0 1,-1 0,1-1,0 1,0 0,0-1,0 1,0 0,0-1,0 1,0 0,0-1,1 1,-1 0,0-1,0 1,0 0,0-1,0 1,1 0,-1-1,0 1,0 0,0 0,1-1,-1 1,0 0,0 0,1 0,-1-1,0 1,1 0,-1 0,0 0,1 0,-1 0,0-1,1 1,-1 0,0 0,1 0,-1 0,0 0,1 0,-1 0,19-6,0 0,0 1,0 1,1 1,-1 0,1 2,8 0,15-2,547-25,30 27,-542 2,41-1,0 5,75 15,-187-20,0 1,0 1,0-1,0 1,0 1,-1-1,1 1,0 1,-6-4,-1 0,0 0,0 1,1-1,-1 0,0 0,1 1,-1-1,0 0,0 1,1-1,-1 0,0 1,0-1,0 0,0 1,0-1,1 0,-1 1,0-1,0 0,0 1,0-1,0 1,0-1,0 0,0 1,0-1,0 0,0 1,0-1,-1 1,1-1,-15 12,-15-1,-1-1,1-1,-2-2,1-1,-1-2,-1-1,-18 4,-1431 140,1067-114,-279 15,1750-123,315-15,-1344 89,71-1,-89 2,-12 2,-52 5,-945 77,-166-41,1064-44,92-2,25-2,43-6,894-50,-826 56,399-10,-2186 20,960-7,687 2,15 1,26 2,-9-1,1192 87,-1153-88,-74-9,-25-3,-352-46,-3 16,-401-5,1542 61,14 6,-726-19,-44 1,-59 4,-375 7,21-3,348-3,57-1,19-7,1 0,0 0,0 1,0-1,0 0,0 0,0 0,0 0,0 1,-1-1,1 0,0 0,0 0,0 1,0-1,0 0,0 0,0 0,0 1,0-1,0 0,0 0,0 0,0 1,0-1,1 0,-1 0,0 0,0 1,0-1,0 0,0 0,0 0,0 0,1 0,-1 1,0-1,0 0,0 0,0 0,0 0,1 0,-1 0,0 1,0-1,0 0,39 14,60 6,0-3,46-1,210 6,-320-20,376 7,-389-10,-51 0,-139 4,-1 7,-35 12,-333 67,460-72,64-11,18-2,14-2,-1-1,1-1,0-1,-1 0,1-2,-1 0,22-2,204-26,-1-11,109-39,-296 62,-46 11,-14 0,-9 3,0 0,0 0,-1 1,1 1,-1 0,0 1,0 1,-9 0,-25-5,-1366-144,1309 140,5 0,-69 4,670 9,-132 0,-357-2,-10 4,4 9,1-7,1 0,0 0,1-1,-1 0,1-1,0 0,1 0,6 2,8 5,235 103,95 23,-329-129,-16-7,0 1,0 0,-1 0,1 1,-1 1,0-1,0 1,-1 0,4 4,-10-8,-1-1,1 1,-1 0,0 0,1-1,-1 1,0 0,0 0,1 0,-1-1,0 1,0 0,0 0,0 0,0 0,0 0,0-1,-1 1,1 0,0 0,0 0,-1 0,1-1,0 1,-1 0,1 0,-1-1,1 1,-1 0,1-1,-1 1,1-1,-1 1,0 0,1-1,-1 1,0-1,0 0,1 1,-1-1,0 0,0 1,-41 18,40-18,-46 15,-1-2,0-2,0-3,-18 1,-206 12,253-21,-259 6,28-2,243-3,13 0,26 3,1117 46,-1680-72,403 14,-172-13,449 51,360 40,-433-66,-54-9,-21 4,1 0,-1 0,0-1,0 1,0 0,0 0,0-1,0 1,0 0,1 0,-1-1,0 1,0 0,0 0,0-1,0 1,0 0,0-1,0 1,0 0,0 0,0-1,-1 1,1 0,0 0,0-1,0 1,0 0,0 0,0 0,-1-1,1 1,0 0,0 0,0 0,0-1,-1 1,1 0,0 0,-36-24,-28-7,0 3,-2 3,-4 1,-212-55,-36 11,276 52,42 16,-1 0,1 0,0-1,0 1,-1 0,1 0,0 0,-1 0,1 0,0-1,0 1,-1 0,1 0,0-1,0 1,-1 0,1 0,0-1,0 1,0 0,0 0,0-1,-1 1,1 0,0-1,0 1,0 0,0-1,0 1,0 0,0-1,0 1,0 0,0-1,0 1,0 0,0 0,0-1,0 1,1 0,-1-1,0 1,0 0,0-1,0 1,1 0,-1 0,0-1,0 1,0 0,1 0,-1 0,0-1,0 1,1 0,-1 0,0 0,1 0,9-4,-1 1,1 0,1 0,-1 1,0 1,0 0,1 0,-1 1,4 0,16-1,228-6,-60 2,93-17,-276 20,-6 2,0-1,-1 0,1-1,0 0,-1 0,1-1,-1 0,0 0,2-2,-10 5,1-1,-1 1,0 0,0 0,1-1,-1 1,0 0,0 0,0-1,0 1,1 0,-1-1,0 1,0 0,0-1,0 1,0 0,0-1,0 1,0 0,0-1,0 1,0 0,0-1,0 1,0 0,0-1,0 1,0 0,0-1,0 1,0 0,-1 0,1-1,0 1,0 0,0-1,-1 1,1 0,0 0,0-1,-1 1,1 0,0 0,0 0,-1 0,1-1,0 1,-1 0,1 0,0 0,-1 0,1 0,0 0,-1 0,1 0,0 0,-1 0,1 0,0 0,-1 0,-18-7,-1 2,0 0,0 1,0 1,0 1,-8 0,0 0,-261-19,0 14,-3 12,244-4,-70 6,105-6,1 1,0 1,0 0,0 1,0 0,0 0,-7 6,18-10,0 0,0 0,0 0,0 1,1-1,-1 1,0-1,0 0,0 1,1-1,-1 1,0-1,1 1,-1 0,0-1,1 1,-1 0,1-1,-1 1,1 0,0 0,-1 0,1-1,0 1,-1 0,1 0,0 0,0 0,0 0,0-1,-1 1,1 0,1 0,-1 0,0 0,0 0,0 0,0-1,1 1,-1 0,0 0,1 0,-1-1,0 1,1 0,-1 0,1-1,0 1,-1 0,1-1,-1 1,1 0,0-1,0 1,-1-1,1 1,0-1,0 0,-1 1,1-1,0 0,0 0,0 1,9 4,0-1,1 0,-1 0,9 1,84 15,1-4,0-5,1-4,22-5,-111-2,-10 1,-1 0,1-1,-1 0,1 0,-1 0,0-1,1 0,-1 0,0-1,5-1,-10 3,0-1,0 1,0 0,0-1,0 1,0 0,0-1,0 1,0 0,0-1,0 1,-1 0,1 0,0-1,0 1,0 0,-1-1,1 1,0 0,0 0,-1 0,1-1,0 1,-1 0,1 0,0 0,0-1,-1 1,1 0,0 0,-1 0,1 0,0 0,-1 0,1 0,0 0,-1 0,1 0,-1 0,1 0,0 0,-1 0,1 0,0 0,-1 0,1 1,-59-11,-1 2,0 4,-1 2,-22 3,-3-1,45 0,0 1,-12 3,51-4,-24 7,26-1,19 3,59 13,1-3,1-4,42 1,-20-1,944 99,10-48,-617-42,-424-23,-8-2,0 1,0 1,0-1,0 1,-1 0,1 1,0-1,-1 1,1 1,-1-1,1 1,-1 1,-5-4,-1 1,1-1,-1 1,0-1,1 1,-1-1,0 1,1 0,-1-1,0 1,0 0,1-1,-1 1,0 0,0-1,0 1,0 0,0-1,0 1,0 0,0-1,0 1,0 0,-1-1,1 1,0 0,0-1,-1 1,1 0,0-1,-1 1,1-1,0 1,-1 0,1-1,-1 1,1-1,-1 0,1 1,-1-1,1 1,-1-1,0 0,1 1,-1-1,0 0,-34 21,-32 7,-1-4,-2-2,-59 9,44-10,-256 61,-179 12,486-92,83-16,691-179,585-138,-1198 302,149-27,-242 52,-34 4,0 0,1 0,-1 0,0 0,0 0,0 0,0 0,0 1,0-1,0 0,0 0,1 0,-1 0,0 0,0 0,0 0,0 0,0 0,0 0,0 0,0 0,0 0,0 1,0-1,1 0,-1 0,0 0,0 0,0 0,0 0,0 0,0 1,0-1,0 0,0 0,0 0,0 0,0 0,0 0,0 0,0 1,0-1,0 0,0 0,0 0,-1 0,1 0,0 0,0 0,0 0,0 0,0 1,0-1,0 0,0 0,0 0,0 0,0 0,-1 0,1 0,0 0,0 0,0 0,0 0,0 0,0 0,-20 13,-127 57,-2-7,-116 32,116-43,-890 296,750-262,236-65,53-21,0 0,-1 0,1 0,0 0,0 0,0 0,0 0,0 1,0-1,-1 0,1 0,0 0,0 0,0 0,0 0,0 0,0 1,0-1,0 0,0 0,-1 0,1 0,0 0,0 0,0 1,0-1,0 0,0 0,0 0,0 0,0 1,0-1,0 0,0 0,0 0,0 0,0 0,0 1,1-1,-1 0,0 0,0 0,0 0,0 0,0 1,0-1,0 0,0 0,0 0,1 0,-1 0,0 0,0 0,16 3,23-5,1-1,-1-2,30-9,-26 6,824-181,-588 112,-5-12,18-20,-232 81,-51 20,-17 6,-26 7,0 1,0 1,-23 9,-4 1,-1798 541,1777-527,69-21,13-10,0 0,0 0,0 1,0-1,0 0,0 0,0 1,0-1,0 0,0 1,0-1,0 0,0 0,0 0,0 1,0-1,1 0,-1 0,0 1,0-1,0 0,0 0,1 0,-1 1,0-1,0 0,0 0,1 0,-1 0,0 0,0 0,1 1,-1-1,0 0,0 0,1 0,-1 0,0 0,1 0,15 3,1 0,0-1,0 0,0-2,0 0,0-1,0-1,0 0,1-1,28-3,678-101,-2-44,-497 97,-1714 471,1451-405,-30 10,1 2,-36 20,77-26,25-18,1 0,0 1,0-1,0 0,-1 0,1 0,0 1,0-1,0 0,-1 0,1 0,0 1,0-1,0 0,0 0,0 1,0-1,0 0,0 1,-1-1,1 0,0 0,0 1,0-1,0 0,0 1,1-1,-1 0,0 0,0 1,0-1,0 0,0 0,0 1,0-1,0 0,1 0,-1 1,0-1,0 0,0 0,1 0,-1 1,4 0,1 1,-1-1,1 0,0-1,-1 1,1-1,-1 0,1 0,0 0,0-1,121-9,-1-6,49-15,-53 9,1054-213,-1924 446,413-112,223-68,39-12,0 3,2 4,-22 12,71-23,23-15,0 0,0 0,0 0,-1 1,1-1,0 0,0 0,0 0,0 1,0-1,0 0,-1 0,1 0,0 1,0-1,0 0,0 0,0 1,0-1,0 0,0 0,0 1,0-1,0 0,0 0,0 0,0 1,0-1,0 0,1 0,-1 1,0-1,0 0,0 0,0 0,0 0,0 1,1-1,-1 0,0 0,0 0,0 0,0 1,1-1,-1 0,0 0,5 1,-1 1,1-1,0 0,0 0,0-1,0 0,-1 0,4 0,78-3,0-4,-1-3,21-9,260-63,-359 81,307-81,225-93,-500 158,-36 15,-5 2,-24 7,-576 204,403-138,4-2,-1025 395,1173-445,47-21,0 0,0 0,1 1,-1-1,0 0,0 0,0 0,0 0,0 0,0 0,0 0,0 0,0 0,0 0,0 0,0 0,0 1,0-1,0 0,0 0,0 0,0 0,0 0,0 0,0 0,0 0,28-8,470-181,-277 101,547-197,-676 251,-89 33,0 0,0-1,0 1,0-1,-1 1,1-1,0 0,-1 0,1 0,-1-1,1 1,-3 2,0-1,0 1,0 0,0 0,0-1,0 1,0 0,0 0,0-1,0 1,-1 0,1 0,0 0,0-1,0 1,0 0,0 0,0 0,-1-1,1 1,0 0,0 0,0 0,0 0,-1-1,1 1,0 0,0 0,0 0,-1 0,1 0,0 0,0 0,0 0,-1 0,1 0,0 0,0 0,-1 0,1 0,0 0,0 0,-27-2,-53 9,1 4,1 3,-10 6,-44 8,-199 32,-236 50,372-64,-165 63,314-90,36-11,15-3,22-1,-26-4,66 2,-1-3,1-3,30-7,200-40,-202 33,-70 15,-58 15,-260 71,-40-5,-312 47,198-40,12-6,535-78,902-9,-996 8,-6 0,1 0,0-1,-1 1,1 0,-1 0,1 0,0 0,-1 0,1 0,0 0,-1 0,1 0,0 0,-1 0,1 0,0 0,-1 0,1 1,-1-1,1 0,0 1,-1-1,1 0,-1 1,1-1,-1 0,1 1,-1-1,1 1,-1-1,1 1,-1-1,0 1,1 0,-1-1,0 1,0-1,1 1,-1 0,0-1,0 1,0-1,0 1,0 0,2 0,-1 1,0-1,1 0,-1 0,0 0,1 0,-1-1,1 1,-1 0,1-1,0 1,-1 0,1-1,0 0,-1 1,1-1,0 0,-1 0,1 0,0 0,0 0,-1-1,1 1,7 0,482 10,-328-11,903-26,-1038 26,23-2,-1-1,0-2,13-6,-55 9,-21 3,-34 3,36-3,-1001 21,946-22,33-1,33 2,0 0,0 0,1 0,-1 0,0 0,0 0,0 0,0 0,0 0,0 0,1 0,-1 0,0 0,0 0,0 0,0 0,0 0,0 0,0 0,1-1,-1 1,0 0,0 0,0 0,0 0,0 0,0 0,0 0,0-1,0 1,0 0,0 0,0 0,1 0,-1 0,0 0,0-1,0 1,0 0,0 0,0 0,0 0,0 0,0-1,-1 1,1 0,0 0,0 0,0 0,0 0,0 0,0 0,0-1,0 1,0 0,0 0,0 0,0 0,-1 0,1 0,63-17,-55 16,750-194,-111 27,2 38,-569 117,1 5,24 2,-250 24,-323-1,-185-29,31 0,915 10,216-33,-244-4,88-33,253-86,-777 223,-585 169,415-135,285-80,45-7,19-3,30 1,76 2,0-5,88-6,-98-2,66 0,104 1,-224 7,-49-7,0 0,-1 0,1 1,0-1,0 0,-1 0,1 1,0-1,-1 0,1 1,0-1,-1 1,1-1,0 1,-1-1,1 1,-1-1,1 1,-1 0,0-1,1 1,-1 0,-1 0,1 0,0 0,-1 0,1 0,-1-1,1 1,-1 0,0 0,1-1,-1 1,0-1,0 1,1 0,-1-1,0 1,0-1,0 0,0 1,1-1,-1 0,0 1,-1-1,-67 25,-1-3,-2-4,-64 9,19-3,-33 7,6-2,-21 13,136-30,29-12,0 0,0 0,-1 0,1 0,0 0,0 1,0-1,0 0,-1 0,1 0,0 0,0 0,0 1,0-1,-1 0,1 0,0 0,0 0,0 1,0-1,0 0,0 0,0 1,0-1,0 0,-1 0,1 0,0 1,0-1,0 0,0 0,0 1,1-1,-1 0,0 0,0 0,0 1,0-1,0 0,0 0,0 0,0 1,0-1,0 0,1 0,-1 0,0 1,0-1,0 0,5 2,-1-1,1 1,-1-1,1 0,0 0,-1 0,1-1,0 1,1-1,80 2,0-3,-1-4,76-14,17-13,57-23,-199 45,-36 10,0 0,0 0,0 0,0 0,0-1,0 1,0 0,0 0,0 0,0 0,0 0,0 0,0-1,0 1,0 0,0 0,0 0,0 0,0 0,0 0,0-1,0 1,0 0,0 0,0 0,0 0,0 0,0 0,0 0,0-1,0 1,0 0,1 0,-1 0,0 0,0 0,0 0,0 0,0 0,0 0,0 0,0 0,1 0,-1 0,0 0,0-1,0 1,0 0,0 0,1 0,-22-1,-31 3,21 4,24-3,-1-1,0 0,0-1,0 0,0 0,0-1,0 0,0 0,0-1,0 0,-1 0,8 0,1 1,-1-1,0 1,1-1,-1 0,1 1,-1-1,1 1,-1-1,1 0,0 0,-1 1,1-1,0 0,-1 1,1-1,0 0,0 0,0 0,0 1,0-1,0 0,0 0,0 0,0 1,0-1,0 0,0 0,1 1,-1-1,0 0,1 0,-1 1,0-1,1 0,-1 1,1-1,9-19,2 0,0 1,1 1,1 0,1 1,7-7,12-14,434-523,-31-25,-363 476,-5-3,25-60,-89 162,18-41,-22 49,0 0,-1 1,1-1,0 0,-1 0,0 0,0 0,1 0,-2 0,1 0,0 0,-1 0,1 0,-1 0,0-1,0 3,0 0,1 0,-1 0,0-1,0 1,0 0,0 0,0 0,0 0,0 1,0-1,-1 0,1 0,0 1,-1-1,1 1,0-1,-1 1,1-1,0 1,-1 0,1 0,-1-1,1 1,0 0,-1 1,1-1,-1 0,-45 10,-3 10,2 1,0 3,2 1,1 3,-31 24,-55 49,-17 26,51-38,78-75,19-14,0 0,0 0,0 0,0 1,-1-1,1 0,0 0,0 0,0 0,0 0,-1 0,1 0,0 0,0 0,0 0,0 0,-1 0,1 0,0-1,0 1,0 0,0 0,0 0,-1 0,1 0,0 0,0 0,0 0,0 0,0-1,0 1,-1 0,1 0,0 0,0 0,0 0,0 0,0-1,0 1,0 0,0 0,0 0,0 0,0-1,0 1,0 0,0 0,0 0,0 0,0-1,0 1,0 0,0 0,13-42,111-206,-57 121,31-91,-91 188,-14 31,-8 15,-42 63,2 2,-16 41,-4 3,-188 283,233-368,29-40,1 1,0-1,0 1,0-1,-1 1,1-1,0 0,-1 1,1-1,0 0,-1 1,1-1,0 0,-1 1,1-1,0 0,-1 0,1 1,-1-1,1 0,-1 0,1 0,-1 0,1 0,-1 0,1 0,0 0,-1 0,1 0,-1 0,1 0,-1 0,1 0,-1 0,1 0,-1 0,1 0,-1-1,1 1,0 0,-1 0,1-1,-1 1,1 0,0-1,-1 1,1 0,0-1,-1 1,1 0,0-1,0 1,-1-1,1 1,-3-30,6-9,2 0,2 1,2 0,12-34,4-21,-19 70,21-73,-16 76,-7 18,-5 15,-9 28,-2 0,-1-1,-19 36,2-1,-158 466,177-515,12-58,16-73,5 1,30-84,82-201,25-11,-127 321,-49 109,-1-1,-2 0,-1-2,-2 1,-22 31,22-29,26-37,39-54,219-295,-256 349,0 0,0-1,-1 1,0-1,0 0,-1 0,2-5,-5 12,0 0,0 0,1 0,-1 0,0 0,0 0,0 0,0 0,0 0,0 0,-1 0,1 0,0 0,0 0,-1 0,1 0,-1 0,1 0,-1 0,1 1,-1-1,0 0,1 0,-1 0,-1 0,0 0,0 0,0 0,0 1,0-1,0 0,0 1,0 0,0-1,-1 1,1 0,0 0,0 0,0 0,0 0,-3 1,-15 3,0 0,0 2,-14 5,-32 9,-291 53,326-64,31-9,0 0,0 1,1-1,-1 0,0 0,0 0,0 0,0 0,0 0,1 0,-1 0,0 0,0 0,0 1,0-1,0 0,0 0,1 0,-1 0,0 0,0 0,0 1,0-1,0 0,0 0,0 0,0 0,0 1,0-1,0 0,0 0,0 0,0 0,0 1,0-1,0 0,0 0,0 0,0 0,0 1,0-1,0 0,0 0,0 0,0 0,-1 0,1 1,0-1,0 0,0 0,0 0,0 0,0 0,0 0,-1 1,24 0,60-11,-1-4,0-3,66-25,-80 23,-54 15,34-9,-1-1,30-16,-60 19,-42 8,-40 9,0 3,1 3,0 3,-26 10,-64 27,-29 20,113-44,2 4,-53 33,103-55,1 2,0 0,0 1,2 0,-1 1,2 1,0 0,1 1,0 1,2 0,0 1,-7 14,14-24,1 0,1 1,-1-1,1 1,0-1,1 1,0 0,1 0,0-1,0 1,1 0,0 0,0-1,1 1,0-1,2 7,1-5,0 1,0-1,1 1,0-2,1 1,0-1,1 0,0 0,0-1,1 0,8 6,-4-4,0-1,0-1,1 0,0 0,1-2,0 0,0 0,0-2,1 0,-1 0,1-1,0-1,0-1,0-1,0 0,0 0,0-2,7-1,-8-2,0 0,-1-1,1 0,-1-1,0 0,-1-2,0 1,0-2,-1 0,4-4,5-7,-1 0,0-1,-2-1,-1-1,0-1,-11 18,-7 18,-14 34,8-24,-26 90,4 1,-2 49,20-92,4 0,3 1,2-1,7 49,-3-92,2-1,0 1,2-1,5 14,-9-34,-1 0,1 0,0 0,0-1,0 1,0 0,1-1,0 0,0 1,0-1,1 0,-1-1,1 1,0-1,0 1,0-1,0 0,1-1,-1 1,1-1,0 0,0 0,0 0,0-1,0 1,-1-2,1 0,0-1,0 1,-1-1,1 0,-1 0,1 0,-1-1,1 0,-1 1,0-2,1 1,-1 0,0-1,-1 0,1 0,0 0,0-1,10-10,-1 0,-1-1,11-15,17-31,-2-1,-4-1,-2-2,-3-2,-3 0,4-24,-30 81,-9 23,-14 30,-9 46,4 1,4 2,-2 28,-25 98,36-177,15-41,0 0,0 0,0 0,0-1,0 1,0 0,0 0,0 0,0-1,0 1,0 0,-1 0,1 0,0 0,0 0,0-1,0 1,0 0,-1 0,1 0,0 0,0 0,0 0,0 0,-1 0,1-1,0 1,0 0,0 0,-1 0,1 0,0 0,0 0,0 0,-1 0,1 0,0 0,0 0,0 0,-1 1,1-1,0 0,0 0,0 0,0 0,-1 0,1 0,0 0,0 0,0 1,0-1,-1 0,1 0,0 0,0 0,0 1,0-1,0 0,0 0,0 0,0 0,0 1,-1-1,1 0,0 0,0 0,-3-15,0-1,1 0,1-1,0 1,1 0,2-15,-1-14,0 12,0-147,-8 1,-11-38,14 197,-2 0,0 0,0 1,-2-1,-1 2,0-1,-5-5,3 4,0 0,2-1,0 0,1-1,-2-13,-1-27,7 37,0 1,-1 0,-2 0,0 1,-8-16,3 20,-1 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12:11.6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1,'0'7,"6"8,3 17,13 8,9 11,14 5,11 5,5-1,-3-4,-4-4,-4-5,-11-3,-5-10,-8-10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12:13.2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0 775,'0'-24,"1"1,2-1,0 1,1 0,1 0,2 0,0 0,1 1,1 1,1-1,3-2,-6 12,20-40,2 1,3 1,34-40,-51 70,-1 0,-1-1,-1-1,-1 0,1-3,38-69,-35 73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12:26.5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0,'1'1,"1"-1,-1 0,0 0,0 1,0-1,0 1,0-1,0 1,0 0,0-1,0 1,0 0,0 0,0 0,-1-1,1 1,0 0,0 0,-1 0,1 0,-1 0,1 0,-1 1,1-1,-1 0,0 0,0 0,1 1,6 39,-7-34,10 115,-7 1,-5 15,1-29,0-103,1 1,0 0,1-1,0 1,0-1,0 1,1-1,0 1,0-1,3 4,-3-6,0-2,0 1,0 0,1 0,-1-1,1 1,0-1,0 0,0 0,0 0,0 0,0 0,0-1,1 1,-1-1,1 0,-1 0,1 0,-1-1,3 1,29 2,1-1,-1-2,34-3,-6-1,-28 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12:29.71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1 869,'4'-79,"3"0,17-70,-17 107,68-328,-71 352,0 1,1 0,1 0,1 0,1-2,-6 16,0-1,0 1,0-1,0 1,1 0,0 0,0 0,0 0,0 0,0 0,2-1,-3 3,0 1,0-1,0 0,0 1,0-1,0 1,-1-1,1 1,0 0,0 0,0 0,0 0,0 0,0 0,0 1,0-1,0 1,0-1,0 1,0 0,0-1,-1 1,1 0,0 0,4 4,0-1,-1 1,1-1,-1 2,0-1,0 0,0 1,-1 0,0 0,0 1,0 0,35 81,-27-60,46 131,-14-33,-33-102,1-1,1 0,7 8,22 39,-28-46,0-4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12:31.3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0 137,'0'-6,"7"-3,9-6,8-1,0-5,10 3,5 3,4 4,-6-2,-10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29:59.330"/>
    </inkml:context>
    <inkml:brush xml:id="br0">
      <inkml:brushProperty name="width" value="0.35" units="cm"/>
      <inkml:brushProperty name="height" value="0.35" units="cm"/>
      <inkml:brushProperty name="color" value="#EFF9FF"/>
      <inkml:brushProperty name="ignorePressure" value="1"/>
    </inkml:brush>
  </inkml:definitions>
  <inkml:trace contextRef="#ctx0" brushRef="#br0">225 605,'2'1,"0"0,1 0,-1 0,0 0,0 1,0-1,1 1,-2 0,1-1,0 1,0 0,-1 0,1 0,-1 1,1 0,22 21,-22-22,1-1,0 1,0-1,0 1,1-1,-1 0,0 0,0 0,0-1,1 1,-1-1,0 0,1 0,-1 0,0 0,1-1,-1 1,0-1,1 0,-1 0,0 0,2-1,0-1,0 0,-1-1,1 1,-1-1,0 0,0 0,-1 0,1-1,-1 1,0-1,0 0,-1 0,1 0,4-11,0-1,-1 0,-1 0,0-1,-2 1,0-1,-1 0,0-3,-2 15,1 0,-1 1,0-1,-1 0,1 1,-1-1,0 1,-1-1,1 1,-1-1,0 1,0 0,-1 0,1 0,-1 0,-1 0,1 1,0-1,-1 1,3 3,1 1,-1 0,0-1,1 1,-1 0,0-1,1 1,-1 0,0 0,0 0,1 0,-1 0,0 0,1 0,-1 0,0 0,0 0,1 0,-1 0,0 0,1 1,-1-1,0 0,1 0,-1 1,1-1,-1 1,0-1,1 0,-1 1,1-1,-1 1,1-1,-1 1,1 0,-1-1,1 1,0-1,-1 1,1 0,0-1,0 1,-1 0,1-1,0 1,0 0,0 0,-8 36,9-29,0 0,0-1,0 1,1 0,1-1,-1 1,1-1,0 1,1-1,0 0,0-1,3 5,-3-6,-1 0,1 0,0 0,0-1,1 0,-1 1,1-2,0 1,0 0,1-1,-1 0,0-1,1 1,0-1,0 0,2 1,-7-3,1 0,-1 1,0-1,1 0,-1 0,0 0,0 0,1 0,-1 0,0 0,1-1,-1 1,0 0,0-1,0 1,1-1,-1 1,0-1,0 0,0 1,0-1,0 0,0 0,0 0,0 0,0 0,1-2,-1 1,-1 0,1 0,0 0,-1-1,1 1,-1 0,1-1,-1 1,0-1,0 1,0 0,-1-3,-1-6,0-1,-1 1,0 0,-1 0,-3-6,4 10,-1 1,0 0,0-1,0 2,-1-1,0 0,0 1,0 0,-2 0,7 4,-1 0,0 0,0 0,-1 0,1 0,0 1,0-1,0 0,0 1,-1-1,1 1,0 0,0-1,-1 1,1 0,0 0,-1 0,1 0,0 0,-1 0,1 0,0 0,-1 0,1 0,0 1,0-1,-1 1,1-1,0 1,0-1,0 1,-1 0,1 0,0-1,0 1,0 0,0 0,1 0,-1 0,0 0,0 0,0 1,1-1,-1 0,1 0,-1 0,1 1,-1-1,1 0,0 0,0 1,-1-1,1 1,-2 9,0-1,0 1,1 0,1 0,0 0,0 0,1 0,1 0,-1 0,2 0,0-1,0 1,1-1,3 8,-4-11,0 1,0-1,1 0,0 0,1-1,-1 1,1-1,0 0,1 0,-1 0,1-1,0 0,1 0,-1-1,1 0,0 0,0 0,0-1,1 0,6 2,-11-5,-1 1,1-1,-1 0,1 0,-1-1,1 1,-1 0,1-1,-1 0,1 1,-1-1,1 0,-1 0,0 0,0-1,0 1,1 0,-1-1,0 0,-1 1,1-1,0 0,1-1,-2 1,0 1,0-1,0 1,0-1,0 0,0 1,-1-1,1 0,-1 1,1-1,-1 0,1 0,-1 0,0 1,0-1,0 0,0 0,0 0,-1 0,1 1,0-1,-1 0,1 0,-1 1,0-1,1 0,-1 1,0-1,0 1,0-1,-2-1,3 3,0-1,-1 0,1 1,-1-1,1 0,-1 1,1-1,-1 1,0-1,1 1,-1-1,0 1,1 0,-1-1,0 1,1 0,-1-1,0 1,0 0,1 0,-1 0,0 0,0-1,0 1,1 0,-1 1,0-1,0 0,1 0,-1 0,0 0,0 1,1-1,-1 0,0 0,0 1,1-1,-1 1,0-1,1 1,-1-1,1 1,-1-1,1 1,-1-1,1 1,-1 0,-1 1,1 0,0 1,0-1,0 0,0 1,0-1,0 1,1-1,-1 1,1-1,-1 1,1-1,0 1,0 2,2 4,0 1,0 0,1-1,0 1,1-1,0 0,1 0,0-1,3 5,-6-10,0 1,0-1,0 0,1 0,0 0,0 0,0 0,0 0,0-1,0 0,1 1,-1-1,1-1,-1 1,1 0,0-1,0 0,-1 0,1 0,0 0,0 0,0-1,0 0,2 0,-4 0,0-1,0 1,-1-1,1 1,0-1,0 0,0 1,-1-1,1 0,-1 0,1-1,0 1,-1 0,0 0,1-1,-1 1,0-1,0 1,0-1,0 0,0 1,0-1,0 0,0 0,-1 1,1-1,-1 0,1 0,-1 0,0 0,0 0,0 0,0-1,0-4,0-1,0 0,-1 0,-1 0,1 1,-1-1,-3-6,-4-6,0 1,-2 0,0 1,-1 0,-1 0,0 2,-2 0,0 0,0 1,-2 1,0 1,-2-2,16 13,0 0,-1 0,1 0,0 0,-1 0,1 1,-1 0,0 0,1 0,-1 0,0 0,0 1,1-1,-1 1,0 0,0 0,-1 1,3-1,0 1,0 0,0 0,0 0,0 0,0 1,1-1,-1 0,0 1,1 0,-1-1,1 1,-1 0,1-1,0 1,0 0,0 0,0 0,0 0,0 0,0 0,1 0,-1 1,1-1,0 0,-1 0,1 0,0 1,0-1,1 1,0 7,0-1,1 0,0 0,0 0,1 0,0 0,1 0,0-1,0 1,1-1,0 0,1-1,-1 1,1-1,1 0,0-1,0 1,0-1,1 0,-7-5,0 0,0 0,0 0,0-1,0 1,0 0,0-1,0 1,0 0,0-1,0 0,0 1,0-1,1 0,-1 1,0-1,0 0,0 0,0 0,1 0,-1 0,0 0,0 0,0-1,0 1,1 0,-1-1,0 1,0 0,0-1,0 0,0 1,0-1,0 0,0 1,0-1,0 0,0 0,-1 0,1 0,0 0,-1 0,1 0,0 0,-1 0,1 0,-1 0,1 0,-1 0,0 0,0-1,1 1,-1 0,0 0,0-1,2-8,-1 0,0 0,0 0,-1 0,-1 0,0-6,-4-11,-1 0,-1 1,-2 0,0 0,-2 1,-1 1,-1-1,-35-59,-19-21,58 93,0 0,0 0,-1 0,-1 1,1 1,-2 0,-4-3,14 11,0 1,0 0,0 0,-1-1,1 1,0 0,0 1,-1-1,1 0,0 1,-1-1,1 1,-1 0,1 0,-1 0,1 0,-1 0,1 0,-2 1,1 1,0-1,1 1,0 0,0-1,-1 1,1 0,0 1,0-1,1 0,-1 1,0-1,1 1,-1-1,1 1,0-1,0 1,0 0,0 0,1 0,-1-1,1 2,-4 9,2 0,0 1,0-1,1 0,1 0,0 1,1-1,1 0,0 0,0 0,1 0,1 0,0 0,2 2,2-10,-5-17,-4-20,-4 7,-1 1,-1 0,0 0,-11-19,14 33,-1 0,0 0,-1 0,0 0,-1 1,0 0,0 1,-1-1,0 1,0 1,-9-7,15 13,0-1,0 1,0 0,0 0,-1 0,1 0,0 0,0 1,-1-1,1 1,0-1,-1 1,1 0,0 0,-1 0,1 0,0 0,-1 0,1 1,0-1,-1 1,1 0,0-1,0 1,0 0,-1 0,1 1,0-1,0 0,1 1,-1-1,0 1,0 0,-2 3,0 1,0-1,0 1,0 0,1 0,0 1,0-1,1 0,0 1,-1 4,-7 39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30:04.331"/>
    </inkml:context>
    <inkml:brush xml:id="br0">
      <inkml:brushProperty name="width" value="0.35" units="cm"/>
      <inkml:brushProperty name="height" value="0.35" units="cm"/>
      <inkml:brushProperty name="color" value="#EFF9FF"/>
      <inkml:brushProperty name="ignorePressure" value="1"/>
    </inkml:brush>
  </inkml:definitions>
  <inkml:trace contextRef="#ctx0" brushRef="#br0">336 39,'-1'104,"0"1,4 10,-2-104,1-1,0 1,0 0,1-1,3 10,-5-18,-1 0,1 0,0 0,0 0,0 0,0 0,0 0,0-1,0 1,0 0,1-1,-1 1,1-1,-1 1,1-1,0 0,-1 0,1 0,0 1,0-2,0 1,0 0,0 0,0-1,0 1,0-1,0 1,0-1,0 0,0 0,0 0,2 0,-2-1,0 0,0 0,0 0,0 0,0-1,0 1,0-1,0 1,-1-1,1 0,0 1,-1-1,0 0,1 0,-1 0,0 0,0 0,0 0,0-1,0 1,-1 0,1 0,-1-1,1 1,-1 0,0-1,0-1,0-67,-2 53,-2-1,0 1,0 0,-2 0,0 1,-1 0,-1 0,-1 0,0 1,-1 0,-9-10,11 15,-1 0,-1 0,0 1,0 0,-1 1,-1 0,1 0,-1 1,0 1,-1 0,0 1,0 0,-1 1,1 1,-7-2,15 5,0 0,0 0,0 1,0 0,0 0,0 0,0 0,1 1,-1 0,0 0,0 0,0 1,1-1,-1 1,1 0,-1 0,1 1,0-1,-2 3,1-1,0 1,0 0,0 1,1-1,0 1,0 0,1 0,-1 0,1 1,0-1,1 1,-2 5,0 5,0 0,2 1,-1 0,2 0,1 0,0-1,1 1,1 0,0 0,4 8,-4-15,1-1,1 0,0 0,0 0,1-1,0 0,0 0,1 0,2 2,-5-7,1-1,0 1,-1-1,1 1,0-1,1 0,-1-1,0 1,1-1,0 0,-1 0,1 0,0 0,0-1,0 0,0 0,0-1,0 1,4-1,-6 0,0-1,1 1,-1-1,1 0,-1 0,0 0,0-1,1 1,-1-1,0 0,0 0,-1 0,1 0,0 0,-1 0,1-1,-1 1,0-1,0 0,0 0,0 0,0 0,0 0,-1 0,0 0,6-12,-1 0,-1-1,0 1,1-13,13-83,-18 99,0 0,0 0,-2 0,1 0,-2 0,1 0,-2 0,0-1,3 12,0-1,-1 1,1-1,-1 0,0 1,1-1,-1 1,0-1,0 1,0 0,0-1,0 1,0 0,0 0,-1 0,1 0,-1-1,1 2,0 0,1 0,-1 0,0-1,1 1,-1 0,0 1,1-1,-1 0,0 0,1 0,-1 0,0 0,1 1,-1-1,0 0,1 1,-1-1,0 0,1 1,-1-1,1 1,-1-1,1 1,-1-1,1 1,-1-1,-2 5,0-1,0 1,1-1,-1 1,1 0,0 0,0 0,0 0,0 5,-2 14,1 0,1 0,2 1,0-1,1 0,2 0,2 10,-2-16,1-1,0 0,1 0,1 0,1-1,1 1,0-2,1 1,0-1,7 8,-14-21,0 1,0 0,0-1,0 0,0 1,0-1,1 0,-1 0,1 0,-1 0,1-1,0 1,-1-1,1 0,0 0,0 0,0 0,0 0,0 0,1-1,-1 0,0 1,0-1,0 0,0-1,0 1,1 0,-1-1,0 0,0 0,0 0,0 0,0 0,1-2,1 0,0-1,0 0,-1-1,0 1,0-1,0 1,0-1,-1-1,0 1,0 0,0-1,-1 0,0 1,0-1,0 0,-1 0,1-3,0-1,-1-1,0 1,-1-1,0 1,-1 0,0-1,0 1,-1 0,-1 0,-1-5,3 12,0 0,0 0,-1 0,1 0,-1 0,1 0,-1 0,0 0,0 1,-1-1,1 1,0-1,-1 1,1 0,-1 0,0 0,0 0,0 0,0 1,0 0,0-1,0 1,0 0,-1 0,1 1,0-1,-1 1,1 0,0-1,-1 1,1 1,-4-1,4 1,0 0,0-1,0 1,0 0,0 1,0-1,0 0,0 1,0 0,0 0,1-1,-1 2,1-1,-1 0,1 0,0 1,0-1,-1 2,-1 2,1 1,-1-1,1 1,1 0,-1 0,1 0,0 0,0 4,-1 7,1 1,1-1,0 1,2-1,0 0,2 8,-2-24,-1 0,1-1,-1 1,0 0,0 0,1 0,-1 0,-1 0,1 0,0-1,0 1,-1 0,1 0,-1 0,1-1,-1 1,0 0,0 0,1-1,-1 1,-1-1,1 1,0-1,0 1,0-1,-2 1,-1 0,0 0,0-1,0 1,0-1,0 0,-1 0,1-1,0 1,-4-1,3 0,1 0,-1 1,1 0,-1-1,1 1,-1 1,1-1,0 1,-1-1,1 1,0 1,0-1,0 1,-13 13,0 2,1 0,-3 7,18-24,0-1,1 1,-1 0,1-1,-1 1,1 0,-1 0,1-1,-1 1,1 0,-1 0,1 0,0 0,0 0,0 0,-1-1,1 1,0 0,0 0,0 0,0 0,0 0,1 0,-1 0,0 0,0-1,0 1,1 0,-1 0,1 0,-1 0,0-1,1 1,0 0,1 1,0-1,0 0,0 1,1-1,-1 0,0 0,1 0,-1-1,1 1,-1-1,1 1,2-1,8 1,0 0,0-1,0-1,11-2,-14 2,0-2,0 1,0-2,0 1,0-1,-1-1,0 1,0-2,0 1,1-3,-5 4,0 0,-1 0,1-1,-1 0,0 0,-1 0,1 0,-1-1,0 1,-1-1,1 0,-1 0,0 0,-1 0,1 0,-1 0,0-3,0-22,-2 0,0 1,-3-1,0 1,-2 0,-1 0,-1 0,-8-15,-5-26,22 65,9 15,10 16,165 216,-181-236,-1-1,1 0,0 0,0-1,1 1,-1-1,2 1,-5-4,0 1,0-1,-1 1,1-1,0 0,0 0,0 1,-1-1,1 0,0 0,0 0,0 0,0 0,0 0,0 0,-1 0,1 0,0-1,0 1,0 0,0 0,-1-1,1 1,0 0,0-1,-1 1,1-1,0 1,-1-1,1 0,0 1,-1-1,1 0,-1 1,1-1,-1 0,1 0,-1 1,0-1,1 0,-1 0,0 0,0 1,1-1,-1 0,0 0,0 0,0 0,4-24,-1 0,-1 1,-1-1,-1 0,-1 0,-3-17,3 33,-1-12,-2 0,0 1,-1-1,-1 1,-1 0,-1 0,-7-13,18 63,3 1,6 24,12 13,8 37,-32-104,1-1,-1 1,0-1,0 1,1 0,-1-1,0 1,0 0,0-1,0 1,0 0,0-1,0 1,0-1,0 1,0 0,-1-1,1 1,0 0,0-1,-1 1,1-1,0 1,0 0,-1-1,1 1,-1-1,1 1,-1-1,1 1,-18-6,-21-24,39 28,-95-96,57 56,13 14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30:06.371"/>
    </inkml:context>
    <inkml:brush xml:id="br0">
      <inkml:brushProperty name="width" value="0.35" units="cm"/>
      <inkml:brushProperty name="height" value="0.35" units="cm"/>
      <inkml:brushProperty name="color" value="#EFF9FF"/>
      <inkml:brushProperty name="ignorePressure" value="1"/>
    </inkml:brush>
  </inkml:definitions>
  <inkml:trace contextRef="#ctx0" brushRef="#br0">472 194,'0'12,"-1"-9,1 1,-1-1,1 1,0-1,0 0,0 1,1-1,-1 1,1-1,0 0,0 0,0 1,0-1,1 0,-1 0,1 0,0 0,1 1,-2-3,-1-1,1 0,-1 0,1 0,-1 0,1 0,-1 0,1 0,-1 0,0-1,1 1,-1 0,1 0,-1 0,1 0,-1-1,1 1,-1 0,0 0,1-1,-1 1,0 0,1-1,-1 1,0-1,1 1,-1 0,0-1,0 1,1-1,-1 1,0 0,0-1,0 1,0-1,1 1,-1-1,0 1,0-1,0 1,0-1,0 1,0-1,0 1,5-25,-1-69,-6 159,2-65,0 1,0-1,0 0,0 0,0 1,0-1,0 0,0 1,0-1,0 0,-1 0,1 0,0 1,0-1,0 0,0 0,-1 1,1-1,0 0,0 0,-1 0,1 0,0 0,0 1,0-1,-1 0,1 0,0 0,-1 0,1 0,0 0,0 0,-1 0,1 0,0 0,0 0,-1 0,1 0,0 0,-1 0,1 0,0 0,0 0,-1 0,1-1,0 1,0 0,-1 0,1 0,0 0,0 0,0-1,-1 1,1 0,0 0,0-1,0 1,0 0,-1 0,1-1,0 1,0 0,0 0,-17-22,11 14,-8-9,-2 1,1 0,-2 1,0 1,-1 0,0 1,-1 1,0 1,-4-1,9 6,1 1,-1 0,1 0,-1 1,-1 1,1 0,0 1,-1 1,1 0,-1 1,1 1,-1 0,1 1,-11 2,19-2,0-1,1 1,-1 1,1-1,-1 1,1-1,0 2,-1-1,1 1,-12 12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30:07.771"/>
    </inkml:context>
    <inkml:brush xml:id="br0">
      <inkml:brushProperty name="width" value="0.35" units="cm"/>
      <inkml:brushProperty name="height" value="0.35" units="cm"/>
      <inkml:brushProperty name="color" value="#EFF9FF"/>
      <inkml:brushProperty name="ignorePressure" value="1"/>
    </inkml:brush>
  </inkml:definitions>
  <inkml:trace contextRef="#ctx0" brushRef="#br0">0 0,'0'7,"0"7,0 9,6 12,9 1,1 0,5 0,4 1,-1 0,-5-7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30:11.291"/>
    </inkml:context>
    <inkml:brush xml:id="br0">
      <inkml:brushProperty name="width" value="0.35" units="cm"/>
      <inkml:brushProperty name="height" value="0.35" units="cm"/>
      <inkml:brushProperty name="color" value="#EFF9FF"/>
      <inkml:brushProperty name="ignorePressure" value="1"/>
    </inkml:brush>
  </inkml:definitions>
  <inkml:trace contextRef="#ctx0" brushRef="#br0">448 547,'-5'-7,"0"0,0 0,1 0,0-1,0 1,0-1,0-4,-11-20,7 17,-10-19,-1 1,-4-1,19 27,-1 1,0-1,-1 1,1 0,-1 0,-1 1,1-1,-1 1,0 1,0-1,0 1,-3 0,8 3,0 1,0-1,0 1,0 0,0 0,-1 0,1 0,0 0,0 0,0 1,0-1,0 1,0-1,0 1,0 0,0 0,0 0,0 0,0 0,1 0,-1 1,0-1,1 1,-1-1,1 1,0-1,-1 1,1 0,0 0,0-1,0 1,0 0,0 0,1 0,-1 1,-4 9,0 1,1 0,1-1,0 1,0 2,0 6,0-1,2 1,1 0,0-1,1 1,1 0,3 6,-3-15,1-1,0 0,0 0,1 0,1 0,0 0,1-1,0 0,0 0,1-1,0 0,0 0,1 0,1-1,-7-6,1 1,0-1,-1 0,1-1,0 1,0 0,0-1,1 0,-1 1,0-1,0 0,1-1,-1 1,0-1,1 1,-1-1,0 0,1 0,-1-1,2 1,1-2,0 1,0-1,-1-1,1 1,-1-1,0 0,1 0,-1 0,-1-1,1 0,1-1,7-8,-1 0,0-1,0 0,-1-1,-1 0,-1-1,2-4,0-5,0 0,-2 0,-1-1,0 0,-3-1,2-14,-5 31,-1 0,0-1,0 1,-1 0,-1-1,0 1,0 0,-1 0,0 0,-1 0,0 0,-1 0,0 1,0 0,-1 0,0 0,-1 0,-3-4,7 11,0-1,0 1,0 0,0 0,-1 0,1 0,0 0,-1 0,0 1,0-1,1 1,-1 0,0 0,0 0,0 0,0 0,0 1,0-1,0 1,0 0,0 0,-1 0,1 0,0 1,0-1,0 1,0-1,0 1,0 0,0 1,1-1,-1 0,0 1,0-1,1 1,-1 0,1 0,0 0,-1 1,-6 6,0 0,1 0,0 1,1 0,0 1,1-1,0 1,1 1,-3 5,-2 12,1 0,1 1,1 0,1 2,4-16,0-1,1 1,1 0,0-1,1 1,0 0,2-1,3 14,-5-25,0-1,-1 0,2 0,-1 0,0-1,1 1,-1 0,1 0,0-1,0 1,0-1,0 1,0-1,1 0,-1 0,1 0,-1 0,1-1,0 1,0-1,0 1,0-1,0 0,0 0,0 0,0 0,0-1,1 0,0 0,0 0,0-1,0 1,0-1,0 0,-1 0,1-1,0 1,0-1,-1 0,1 0,-1 0,0 0,0 0,0-1,0 0,0 1,0-1,0 0,0-2,11-14,-1-2,0 1,-2-2,0 0,-2 0,0 0,-2-1,1-6,0-2,-1-1,-2 0,-1-1,-2 1,-1-30,-1 59,0-1,0 1,0-1,-1 1,1 0,-1-1,0 1,0 0,0-1,0 1,0 0,-1 0,1 0,-1 0,0 0,0 1,0-1,0 0,-1 1,1 0,-1-1,1 1,-1 0,0 0,0 0,0 1,0-1,0 1,0 0,0 0,-1 0,1 0,0 0,-1 1,1-1,-1 1,-3 0,0 0,1 1,-1 0,0 0,1 1,-1-1,1 1,-1 1,1-1,0 1,0 1,0-1,0 1,1 0,0 0,-1 0,-3 5,-6 9,1-1,1 2,1 0,0 0,2 1,0 1,1 0,1 0,1 0,1 4,-5 20,2 1,2 0,2 0,2 21,2-55,1 0,1-1,0 1,0 0,1-1,1 1,-1-1,2 1,1 2,-3-9,1-1,0 1,-1-1,1 1,1-1,-1 0,1 0,0-1,-1 1,2-1,-1 0,0 0,1 0,-1 0,1-1,0 0,0 0,-1 0,2 0,-1-1,4 1,-3-1,0-1,0 0,0 0,0 0,0 0,0-1,0 0,0-1,-1 1,1-1,0 0,3-2,-8 3,1 1,-1-1,1 0,-1 0,1 0,-1 0,0 0,0 0,1 0,-1 0,0 0,0-1,0 1,0 0,0-1,0 1,-1-1,1 1,0-1,-1 1,1-1,-1 1,0-1,1 0,-1 1,0-1,0 0,0 1,0-1,0 0,-1 1,1-1,0 1,-1-1,1 0,-1 1,0-1,1 1,-1-1,0 1,0 0,0-1,0 1,0 0,0-1,0 1,-1 0,-2-3,1 1,-1 0,0-1,0 1,0 1,-1-1,1 1,-1-1,0 1,1 1,-1-1,0 1,0 0,0 0,0 0,0 0,0 1,0 0,0 0,0 1,0-1,0 1,0 0,-4 2,-9 1,0 1,0 1,1 1,-1 0,2 2,-3 1,3-1,0 1,1 1,0 0,1 1,0 1,0 1,11-11,-1 1,1 0,-1 0,1 0,0 0,1 0,-1 1,1 0,0-1,0 1,0 0,0 0,1 0,0 0,0 0,1 0,-1 0,1 1,0-1,1 0,-1 0,1 0,1 5,-1-8,-1 1,1-1,0 0,0 0,0 0,0 0,0 0,0 0,1 0,-1 0,1 0,-1-1,1 1,0-1,0 1,-1-1,1 0,0 1,0-1,0 0,1 0,-1 0,0-1,1 1,1 0,0-1,1 0,-1 0,0-1,0 1,0-1,0 0,0 0,0 0,0 0,0-1,0 1,0-1,12-7,-1 0,1-1,-2-1,1 0,9-11,46-57,-53 58,1 0,1 1,0 1,9-5,-10 12,0 1,1 0,7-2,-8 5,-1-1,0 0,-1-2,6-4,11-10,-24 19,1-1,-1 0,0 0,-1-1,1 0,-1-1,6-8,-14 16,1-1,-1 1,1 0,-1 0,1-1,-1 1,0 0,0-1,1 1,-1 0,0-1,0 1,-1 0,1-1,0 1,0 0,-1-1,1 1,0 0,-1-1,0 1,1 0,-1 0,0 0,1 0,-1 0,0 0,0 0,0 0,0 0,0 0,0 0,0 0,-1 0,-48-25,39 21,-73-28,0 4,-16 1,-83-29,178 56,-1-1,1 0,0-1,0 1,0-1,0 0,0 0,1-1,-1 1,1-1,0 0,0 0,0-1,1 1,-1-1,1 0,0 0,0-3,0 0,0 0,1-1,0 1,1-1,0 0,0 1,1-1,0 0,1-6,-1 0,0 8,0-1,0 1,0-1,1 1,0-1,1 1,-1 0,2-1,-1 1,1 0,0 0,0 1,1-1,2-4,12-5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22:00:35.610"/>
    </inkml:context>
    <inkml:brush xml:id="br0">
      <inkml:brushProperty name="width" value="0.35" units="cm"/>
      <inkml:brushProperty name="height" value="0.35" units="cm"/>
      <inkml:brushProperty name="color" value="#C7DAE3"/>
      <inkml:brushProperty name="ignorePressure" value="1"/>
    </inkml:brush>
  </inkml:definitions>
  <inkml:trace contextRef="#ctx0" brushRef="#br0">1986 477,'6'-4,"0"-1,1 1,-1 1,1-1,0 1,-1 0,1 0,1 1,21-10,231-116,-208 96,-51 32,-1 0,1-1,0 1,-1 0,1-1,-1 1,1 0,-1-1,1 1,-1-1,1 1,-1-1,1 1,-1-1,0 1,1-1,-1 1,0-1,1 1,-1-1,0 0,0 1,0-1,1 0,-1 1,0-1,0 1,0-1,0 0,0 1,0-1,0 0,0 1,-1-1,1 0,0 1,0-1,0 1,-1-1,1 0,0 1,-1-1,1 1,0-1,-1 1,1-1,-1 1,1-1,-1 1,1-1,-1 1,1 0,-1-1,0 1,-41-12,-22 4,0 3,-52 2,-138 13,157-5,-453 21,628-41,32-11,-109 26,0 0,1-1,-1 1,0-1,0 1,0-1,0 1,0-1,0 1,0-1,0 0,0 0,0 1,0-1,0 0,0 0,-1 0,1 0,-1 0,0 1,0-1,0 1,0-1,0 1,0-1,0 1,0-1,0 1,-1-1,1 1,0-1,0 1,-1-1,1 1,0-1,-1 1,1-1,0 1,-1 0,1-1,-1 1,1 0,0-1,-1 1,1 0,-1 0,1 0,-52-21,-75-14,-1 7,-44-2,-266-21,24 23,343 27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30:12.611"/>
    </inkml:context>
    <inkml:brush xml:id="br0">
      <inkml:brushProperty name="width" value="0.35" units="cm"/>
      <inkml:brushProperty name="height" value="0.35" units="cm"/>
      <inkml:brushProperty name="color" value="#EFF9FF"/>
      <inkml:brushProperty name="ignorePressure" value="1"/>
    </inkml:brush>
  </inkml:definitions>
  <inkml:trace contextRef="#ctx0" brushRef="#br0">1 0,'0'7,"0"14,0 16,0 8,0 3,0-1,0-2,0-2,0-9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20:13.311"/>
    </inkml:context>
    <inkml:brush xml:id="br0">
      <inkml:brushProperty name="width" value="0.1" units="cm"/>
      <inkml:brushProperty name="height" value="0.1" units="cm"/>
      <inkml:brushProperty name="color" value="#EFF9FF"/>
      <inkml:brushProperty name="ignorePressure" value="1"/>
    </inkml:brush>
  </inkml:definitions>
  <inkml:trace contextRef="#ctx0" brushRef="#br0">2689 3447,'50'-3,"-1"-2,0-2,0-2,17-7,53-10,1587-238,-1683 261,-23 3,0-1,0 1,0 0,0 0,0 0,0 0,0 0,0 0,0 0,0 0,0 0,0 0,0 0,0 0,0 0,0-1,0 1,0 0,0 0,0 0,0 0,0 0,0 0,0 0,0 0,0 0,0 0,0 0,0 0,1 0,-1 0,0 0,0 0,0 0,0-1,0 1,-40 0,-669 34,-34 1,-80-22,744-14,59-3,20 4,0 0,0 0,1 0,-1 0,0 0,0 0,0 0,0 0,0 0,0 0,0 0,0 0,0 0,0 0,1 0,-1 0,0 0,0 0,0 0,0 0,0 0,0 0,0-1,0 1,0 0,0 0,0 0,0 0,0 0,0 0,0 0,0 0,0 0,0 0,0-1,0 1,0 0,0 0,0 0,0 0,0 0,0 0,0 0,0 0,0 0,0-1,0 1,0 0,0 0,0 0,0 0,0 0,0 0,0 0,0 0,0 0,0 0,-1 0,1 0,0 0,0 0,0-1,0 1,0 0,0 0,0 0,0 0,0 0,37-10,784-146,50-10,-816 155,-29 7,0-1,-1-1,1-1,-2-2,24-10,-34 5,-14 14,0-1,0 1,0-1,0 1,0-1,0 1,0-1,0 1,0-1,0 1,0-1,0 1,0-1,-1 1,1-1,0 1,0-1,-1 1,1-1,0 1,0 0,-1-1,1 1,-1 0,1-1,0 1,-1 0,1-1,-1 1,-7-4,0 0,0 1,-1 0,1 0,-1 1,0 0,-6 0,-116-19,-91-2,-148 5,163 10,-653-26,810 32,94 2,208 0,659-7,-2-46,-862 49,-2 0,-1-1,0-3,0-1,-34 3,-20 2,-36-2,0 3,0 2,-7 1,-23 0,-894 5,-69 48,991-50,0 2,0 3,-43 12,55-4,35-16,1 0,0 0,0 0,0 1,-1-1,1 0,0 0,0 0,0 1,-1-1,1 0,0 0,0 0,0 1,0-1,0 0,0 0,0 1,0-1,0 0,0 0,0 1,0-1,0 0,0 1,0-1,0 0,0 0,0 1,0-1,0 0,0 0,0 1,0-1,0 0,1 0,-1 0,0 1,0-1,0 0,0 0,23 9,22-1,0-3,1-1,27-3,-26 0,316-1,118-24,358-69,-505 44,-268 35,-66 14,0 0,0 0,0 0,0 0,0 0,1 0,-1 0,0 0,0 0,0 0,0 0,0-1,1 1,-1 0,0 0,0 0,0 0,0 0,0 0,0 0,0 0,1 0,-1-1,0 1,0 0,0 0,0 0,0 0,0 0,0-1,0 1,0 0,0 0,0 0,0 0,0 0,0-1,0 1,0 0,0 0,0 0,0 0,0 0,0-1,0 1,0 0,0 0,0 0,0 0,0 0,0-1,0 1,-1 0,1 0,0 0,0 0,0 0,0 0,0 0,-19-7,-41-1,0 3,-43 1,56 3,-1406 14,1328-5,74 0,51-8,0 0,0 0,0 0,0 0,-1 0,1 0,0 0,0 0,0 0,0 0,-1 0,1 0,0 0,0 0,0 0,0 1,-1-1,1 0,0 0,0 0,0 0,0 0,0 0,-1 0,1 0,0 0,0 1,0-1,0 0,0 0,0 0,0 0,0 0,-1 1,1-1,0 0,0 0,0 0,0 0,0 1,0-1,0 0,0 0,0 0,0 0,0 1,0-1,0 0,0 0,0 0,0 0,0 1,1-1,-1 0,0 0,0 0,0 0,0 0,0 1,27 6,56 2,81-2,-118-6,401-3,-1-20,238-49,-406 30,106-35,-282 47,-99 28,-1 0,1 1,0-1,-1 0,1-1,-1 1,1 0,-1-1,0 1,0-1,0 0,0 0,0 1,0-1,0-1,-2 3,0-1,0 1,0-1,0 1,0-1,0 1,0-1,0 1,0 0,0-1,0 1,0-1,-1 1,1-1,0 1,0 0,-1-1,1 1,0 0,0-1,-1 1,1 0,-1-1,1 1,0 0,-1-1,1 1,-1 0,-26-12,-33-2,-1 3,0 2,-40 1,93 7,-530-29,-292 30,823 0,-159 4,0 8,-37 11,190-20,-53 10,63-12,0-1,1 1,-1 0,0 0,0 1,1-1,-1 0,1 1,-1 0,1-1,0 1,0 0,0 0,0 0,0 1,0-1,-1 2,3-2,0-1,-1 1,1 0,0-1,0 1,0 0,1-1,-1 1,0 0,0-1,1 1,0-1,-1 1,1 0,0-1,-1 1,1-1,0 0,0 1,0-1,0 0,0 1,1-1,-1 0,0 0,1 0,-1 0,0 0,1 0,0 0,54 30,4-7,1-3,0-2,2-4,0-1,7-3,331 31,-401-42,1230 30,-1221-30,72-1,53-8,-95 2,-39 7,0 0,0 0,0 0,1 0,-1 0,0 0,0 0,0 0,0 0,0 0,1 0,-1 0,0 0,0 0,0 0,0 0,0 0,0 0,1 0,-1-1,0 1,0 0,0 0,0 0,0 0,0 0,0 0,1 0,-1 0,0 0,0-1,0 1,0 0,0 0,0 0,0 0,0 0,0 0,0-1,0 1,0 0,0 0,0 0,0 0,0 0,0-1,0 1,0 0,0 0,0 0,0 0,0 0,0-1,0 1,0 0,0 0,0 0,0 0,0 0,-1 0,1 0,-23-6,-62-1,-59 3,79 3,-1250 16,916 10,2 19,-115 38,476-75,-18 2,-1 4,2 1,-31 14,79-27,0 1,1 0,-1 0,1 0,0 1,-1-1,1 1,0 0,1 0,-1 0,0 1,1-1,0 1,0 0,0 0,0 0,-1 4,3-7,1 1,0 0,-1 0,1-1,0 1,0 0,0-1,1 1,-1 0,0 0,1-1,-1 1,1 0,-1-1,1 1,0-1,-1 1,1-1,1 1,1 3,0-1,1 0,0 0,0-1,0 1,0-1,0 0,1 0,0 0,26 14,0-2,1-1,1-1,0-2,0-1,7-1,76 14,23-3,-125-18,214 21,2-9,0-10,128-18,12-21,297-69,-653 101,98-18,-1-5,61-24,-169 50,0-1,0 0,-1 0,1 0,-1 0,1-1,-1 1,1-1,-1 1,0-1,0 0,2-1,-4 3,0-1,0 1,-1-1,1 1,0-1,0 1,0-1,0 1,-1-1,1 1,0-1,0 1,-1 0,1-1,0 1,-1-1,1 1,-1 0,1 0,0-1,-1 1,1 0,-1-1,1 1,-1 0,1 0,-1 0,1 0,-1 0,1-1,-1 1,1 0,-1 0,1 0,-1 0,1 0,-1 1,-81-9,-1210 18,864 10,-284 54,691-71,15-3,0 0,-1 1,1 0,0 0,0 1,0-1,0 1,0 1,0-1,0 1,1 0,-4 3,9-6,0 1,-1-1,1 0,0 1,0-1,0 0,0 1,0-1,0 1,0-1,0 0,0 1,1-1,-1 0,0 1,0-1,0 0,0 1,0-1,1 0,-1 1,0-1,0 0,1 1,-1-1,0 0,0 0,1 1,-1-1,0 0,1 0,-1 0,0 1,1-1,-1 0,0 0,1 0,-1 0,1 0,-1 0,0 0,1 0,-1 0,0 0,1 0,-1 0,1 0,-1 0,1 0,23 6,1 0,0-2,0-1,23 0,-19-1,229 9,0-12,0-11,120-26,191-49,1-25,-497 96,53-19,-83 16,-43 19,1-1,-1 1,1 0,-1 0,0 0,1 0,-1-1,0 1,1 0,-1 0,0-1,1 1,-1 0,0-1,1 1,-1 0,0-1,0 1,0-1,1 1,-1 0,0-1,0 1,0-1,0 1,0 0,0-1,0 1,0-1,0 1,0-1,0 1,0 0,0-1,0 1,0-1,0 1,0 0,0-1,-1 1,1-1,0 1,0 0,-1-1,1 1,0 0,0-1,-1 1,1 0,0-1,-1 1,1 0,0 0,-1 0,1-1,0 1,-1 0,1 0,-1 0,1 0,-1-1,1 1,0 0,-1 0,1 0,-1 0,-39-8,-81-2,0 6,-16 4,-255 20,333-17,-398 37,-235 59,687-98,-49 7,-1 2,2 3,0 2,-36 17,81-29,1 1,0 0,-1 0,2 1,-1 0,-5 5,11-9,0 0,0 0,0 0,0 0,0 0,0 0,0 0,0 1,1-1,-1 0,0 1,1-1,-1 0,1 1,0-1,-1 1,1-1,0 1,0-1,0 0,0 1,0-1,0 1,1-1,-1 1,0-1,1 1,-1-1,1 0,-1 1,1-1,0 0,0 0,-1 1,1-1,0 0,0 0,1 1,4 4,1-1,-1 0,1 0,1 0,-1 0,1-1,-1-1,1 1,0-1,3 0,97 25,-83-22,153 30,2-9,0-7,75-5,-31-13,1-10,126-25,-351 33,120-13,-1-6,-1-5,63-24,-109 21,-67 25,0-1,-1 1,1-1,-1 0,0 0,0 0,0 0,-1-1,1 0,-1 0,0 0,1 0,-4 3,1 0,0-1,-1 1,1 0,-1-1,0 1,1 0,-1-1,0 1,0 0,0-1,0 1,0-1,0 1,0 0,0-1,-1 1,1 0,0-1,-1 1,1 0,-1 0,0-1,1 1,-1 0,0 0,0 0,0 0,1 0,-1 0,0 0,-1 0,1 0,0 0,0 1,0-1,-7-5,-1 1,1 1,-1 0,0 0,-3-1,-44-14,-2 3,0 1,-1 4,-46-3,-252-10,299 21,0 1,-196-10,-1 11,-1 12,254-11,-14 0,-1 1,1 1,-1 1,1 0,0 1,0 1,1 0,-1 1,-9 6,23-11,0 0,0 0,1 0,-1 0,0 1,1-1,-1 1,1 0,-1-1,1 1,0 0,0 0,0 0,0 0,0 0,0 0,0 0,1 0,-1 0,1 0,-1 0,1 0,0 0,0 1,0-1,0 0,0 0,1 0,-1 0,0 1,1-1,0 0,0 0,-1 0,1 0,0 0,1-1,-1 1,0 0,1 1,5 5,-1 0,2 0,-1 0,1-1,0 0,0-1,1 0,1 1,29 14,0-2,1-1,0-2,1-2,1-2,1-1,4-2,77 12,111 3,-89-17,0-7,0-6,-1-6,0-7,-1-6,-1-6,23-14,-124 33,0-1,-1-3,0-1,35-21,-71 35,0 0,0-1,-1 1,1-1,-1 0,0 0,0-1,3-4,-6 8,0 0,-1-1,1 1,0 0,-1-1,0 1,1 0,-1-1,0 1,0-1,1 1,-1 0,0-1,-1 1,1-1,0 1,0 0,0-1,-1 1,1-1,-1 1,1 0,-1-1,0 1,1 0,-1 0,0 0,0 0,0-1,0 1,0 0,0 0,0 1,0-1,0 0,-2 0,-5-5,-1 1,0 0,0 0,0 1,0 1,-1-1,0 2,0-1,-1 1,-104-14,89 14,-114-10,0 7,0 6,-129 18,153-4,1 5,1 4,2 6,-104 43,158-50,0 3,-52 32,92-48,1 1,1 1,-1 1,2 0,0 1,0 1,2 0,0 1,0 0,-8 16,18-27,1 0,-1 0,1 0,0 0,0 1,0-1,1 0,0 1,0 0,0-1,1 1,0 0,0-1,0 1,1 0,0-1,0 1,0-1,1 1,0-1,1 1,0-1,0 0,1 0,0-1,0 1,0-1,0 0,0 0,1 0,0 0,0-1,0 0,0 0,1 0,-1-1,1 0,3 2,32 9,1-2,0-2,0-2,1-1,0-3,0-1,8-2,60-5,0-4,25-9,-1-5,0-7,-2-5,-1-6,-3-6,-2-5,-2-6,64-42,-157 82,-1-2,0-1,-2-1,0-1,11-15,-37 36,0-1,-1 0,0 0,0 0,0 0,0 0,0-1,0 1,-1 0,0-1,1 1,-1-1,-1 0,1 2,-1 1,0-1,0 0,-1 1,1-1,0 0,0 1,-1-1,1 0,-1 1,0-1,1 1,-1-1,0 1,0-1,0 1,0 0,0-1,0 1,-1 0,-4-4,0 0,-1 1,0 1,0-1,0 1,0 0,0 0,-1 1,1 0,-8-1,-45-7,1 2,-1 2,0 4,-1 2,-20 4,-5 4,1 3,0 4,-39 15,87-20,0 2,1 2,0 1,1 1,-2 4,24-13,2 0,-1 1,1 0,0 1,1 0,0 1,0 0,1 0,1 1,0 0,0 1,1 0,0 0,1 0,-4 12,9-20,0 0,0 1,0-1,0 1,0 0,1-1,0 1,0-1,0 1,1 0,0-1,-1 1,2-1,-1 1,0-1,1 0,0 1,0-1,0 0,0 0,1 0,0-1,0 1,0-1,0 1,0-1,1 0,-1 0,1 0,0-1,0 0,0 1,1-1,13 7,0-1,1-1,0 0,0-2,1 0,0-1,4-1,53 6,1-3,0-4,0-4,0-3,-1-3,0-4,23-8,47-16,-1-7,-3-6,35-22,-131 52,-1-3,0-1,33-25,-74 45,0 0,0 0,0-1,-1 0,0 0,0 0,0-1,0 1,-1-1,1 0,-1 0,0 0,-1 0,1-1,-3 5,0-1,1 0,-1 1,0-1,0 0,0 1,0-1,0 0,-1 1,1-1,0 0,-1 1,1-1,-1 1,0-1,1 1,-1-1,0 1,0-1,-2-1,0-1,0 1,0 0,0 1,-1-1,1 0,-1 1,0 0,1 0,-4-1,-25-9,-1 2,0 1,0 2,0 1,-1 2,-15 0,-79-7,-2 5,1 6,-39 9,96-2,1 2,0 4,1 3,0 3,2 3,-48 23,96-36,1 1,0 1,0 0,1 2,1 0,0 1,-14 15,26-24,0 1,0-1,0 1,1 1,0-1,0 1,1 0,0-1,0 1,0 1,1-1,0 0,0 1,1-1,0 1,0-1,1 1,0 0,0-1,1 1,0-1,0 1,3 6,-1-3,1-1,1 1,0-1,0 0,1 0,0 0,1-1,0 0,1 0,0-1,0 0,0 0,5 2,3 1,0-1,0 0,1-1,1-1,-1-1,1 0,17 3,9 0,1-2,1-2,-1-2,1-2,0-2,20-4,33-7,0-4,-1-5,-1-3,-1-5,-2-5,-1-3,85-47,-158 73,0 0,-1-1,-1-1,0-1,-1-1,0 0,-1-1,3-4,-18 17,1 0,0 0,0 0,0 0,-1 0,0 0,1-1,-1 1,0 0,0-1,0 1,0-1,0 1,-1-1,1 1,-1-1,0 0,1 1,-1-1,-1 1,1-1,0 0,0 1,-1-1,0 1,1-1,-1 1,0-1,0 1,-1-1,1 1,0 0,-1 0,1-1,-1 1,0 0,-5-4,-1 0,1 1,-1 0,0 1,0 0,-1 0,1 0,-1 1,1 0,-5 0,-48-11,0 2,0 3,-1 3,-59 2,-9 7,-112 17,135-7,1 5,1 4,0 4,3 6,0 4,88-31,1 0,1 1,-1 1,1 0,0 1,-7 7,17-14,0 1,0 0,0 0,0-1,1 1,-1 0,1 0,-1 1,1-1,0 0,0 0,0 1,0-1,0 1,1-1,-1 1,1-1,-1 1,1-1,0 1,0-1,0 1,0-1,1 1,-1 0,1-1,0 0,-1 1,1-1,0 1,0-1,0 0,1 0,-1 1,1-1,-1 0,1 0,0 0,7 7,0 0,1 0,0-1,0 0,1 0,0-1,0-1,1 0,-1-1,1 0,1 0,-1-2,9 3,33 5,-1-2,38 2,-85-11,90 6,0-5,0-4,-1-4,1-5,-1-3,-1-5,-1-4,89-35,-156 50,1-2,-2 0,1-2,-2-1,7-5,-28 17,0 0,0-1,0 1,-1-1,1 1,-1-1,1 0,-1 0,1-1,-3 3,1 0,-1 0,0 0,1 0,-1 0,0-1,1 1,-1 0,0 0,0 0,0 0,0 0,0 0,0 0,0 0,0 0,-1 0,1-1,0 1,-1 0,1 0,-3-2,1 0,-1 1,0-1,1 1,-1-1,0 1,-1 0,1 0,0 0,-1 0,1 1,-1 0,1-1,-1 1,1 0,-1 1,-1-1,-57-11,-1 4,-1 1,1 4,-23 3,24-1,-69 0,-91 12,168-5,0 2,0 2,1 3,1 2,-26 12,72-25,0 0,0 0,0 1,0 0,1 1,-1-1,1 1,0 0,0 0,0 1,1-1,-1 1,1 0,0 0,1 1,-1-1,1 1,0-1,1 1,-1 0,1 0,0 1,0-1,1 0,0 1,0-1,1 0,0 1,0-1,0 1,1-1,0 1,0-1,0 0,2 2,2 10,1 0,1-1,1 0,0 0,1 0,1-1,1-1,0 0,1 0,0-1,1-1,1 0,0-1,1 0,0-1,0-1,2 0,-1-1,15 5,1-1,0-1,1-1,0-2,1-2,0-1,0-1,0-2,1-1,-1-2,15-3,6-2,-1-3,1-3,-2-2,0-2,12-7,-28 9,-1-3,0-1,-1-2,-1-1,-1-1,0-2,17-18,-41 34,-1-2,1 1,-2-2,1 1,-1-1,0 0,0-1,-6 8,0 1,1-1,-1 0,0 1,0-1,0 0,-1 0,1 0,-1 0,0 0,1 1,-1-1,0 0,-1 0,1 0,0 0,-1 0,0 0,0 1,0-1,0 0,0 0,0 1,-1-1,1 1,-1-1,0 1,1 0,-1 0,0 0,-1 0,1 0,-6-5,-1 1,0 0,0 1,0 0,-1 1,1 0,-1 0,-10-2,-92-18,111 24,-170-21,-1 7,0 8,-1 7,-74 14,246-15,-93 7,-41 11,109-13,0 1,0 1,1 1,0 1,0 2,1 0,-9 7,26-14,0 1,1 0,-1 0,1 1,0 0,0 0,1 1,0-1,0 1,0 1,1-1,0 0,1 1,0 0,0 0,-2 7,4-10,0 0,1 0,-1 0,1 0,0 0,0 0,1 0,-1 0,1 0,0 0,1 0,-1 0,1-1,0 1,0 0,0-1,1 1,0-1,0 0,0 0,0 0,0 0,1-1,0 1,0-1,0 0,0 0,2 0,6 4,0-1,1 0,0-1,0-1,1 0,-1-1,1 0,0-1,0-1,0 0,-1-1,1 0,6-2,20-2,0-2,0-1,-1-2,4-4,44-15,-1-4,-1-4,-2-4,68-44,-146 81,55-38,-57 39,0-1,0 0,0 0,0 0,0 0,0-1,-1 1,1-1,-1 1,0-1,0 0,-1 0,2-4,-3 7,0-1,0 0,0 1,0-1,0 0,0 1,0-1,-1 0,1 1,-1-1,1 1,-1-1,0 1,1-1,-1 1,0-1,0 1,0 0,0-1,0 1,0 0,-1 0,1 0,0 0,-1 0,1 0,0 0,-1 0,1 1,-1-1,-1 0,-8-3,1 0,-1 1,0 0,-7 0,-50-8,-1 4,0 2,1 4,-22 3,-45 8,-100 21,133-14,0 5,2 4,1 5,1 3,1 5,-79 47,144-68,1 1,2 2,0 1,1 1,-16 18,33-30,1 1,-1 0,2 1,0 0,0 1,1 0,1 0,1 1,0-1,0 1,2 1,-1-1,0 14,4-24,1 1,-1 0,1 0,1 0,-1 0,1-1,0 1,0 0,1 0,-1-1,1 1,1-1,-1 0,1 1,0-1,2 2,0 0,0-1,1 0,0-1,0 1,1-1,-1 0,1-1,0 0,0 0,8 3,10 2,0-1,1-1,0-1,0-1,0-2,24 1,10-4,0-2,-1-2,1-4,-1-1,-1-4,0-2,39-16,41-21,-2-6,66-42,-119 58,-3-4,-2-3,-1-4,36-35,-104 80,45-43,-51 48,0-1,0 1,-1-1,1 0,-1 0,0 0,0 0,0 0,0 0,-1-1,0 1,0-1,1-1,-2 3,-1 1,1 0,0 0,0-1,-1 1,1 0,-1 0,0 0,0 0,0 0,0 0,0 0,0 0,0 0,-1 1,1-1,-1 0,1 1,-1-1,1 1,-1-1,-1 0,-5-3,1 1,-1 0,0 0,-1 0,-2 0,-25-8,-1 3,0 0,0 3,0 1,-25 0,-36 2,-59 7,93 1,1 2,-61 15,90-14,0 2,1 1,0 2,1 1,0 1,-5 5,27-14,0 1,0 0,1 1,0 0,0 0,1 1,0 0,0 1,1 0,-2 5,6-11,0 2,1-1,-1 0,1 0,1 1,-1-1,1 1,0 0,0-1,0 1,1 0,0 0,0-1,1 1,-1 0,1-1,0 1,1 0,-1-1,1 1,1-1,0 2,3 3,1 0,1 0,-1 0,2-1,-1-1,1 1,1-1,-1-1,1 0,1 0,-1-1,1 0,0-1,0 0,1-1,11 3,5 1,1-1,0-2,0 0,0-2,1-1,18-2,-4-4,-1-1,0-2,0-2,-1-2,0-1,-1-3,8-4,13-9,-1-3,-1-3,-2-2,11-11,-38 25,-1-2,5-7,-27 23,-1 1,0-1,0 0,-1-1,0 1,0-1,-1-1,0 1,-1-1,1-1,-5 9,1 0,-1-1,1 1,-1 0,0-1,1 1,-1-1,-1 1,1-1,0 1,-1-1,1 1,-1 0,1-1,-1 1,0 0,0 0,0-1,-1 1,1 0,0 0,-1 0,1 0,-1 1,0-1,0 0,1 1,-1-1,0 1,0-1,-1 1,0-1,-9-4,-1 0,1 1,-1 1,0-1,-6 1,-67-14,-1 4,0 4,-1 4,0 3,0 5,-29 6,30-1,0 5,-40 12,91-16,1 2,0 1,0 2,1 2,1 1,1 1,-5 5,26-14,0-1,1 2,0 0,1 0,0 1,0 0,1 0,1 1,-5 7,9-14,1 0,0 0,0 0,1 1,-1-1,1 0,0 1,0-1,0 1,1-1,-1 1,1-1,0 1,1-1,-1 1,1-1,0 1,0-1,0 1,0-1,1 0,0 0,0 1,0-1,0-1,1 1,-1 0,4 3,1 0,1 0,0-1,0 0,1 0,0-1,0 0,0 0,0-1,1 0,-1-1,1 0,0-1,2 1,22 3,-1-2,1-1,16-1,15-4,1-2,-1-3,-1-3,0-3,0-3,21-9,33-16,-2-5,95-54,-184 86,121-67,-128 68,0-1,-1-1,-1 0,0-1,12-15,-27 28,-1 1,0 0,-1 0,1-1,0 1,-1-1,1 0,-1 0,0 1,0-1,0 0,0 0,0 0,-1 0,1 0,-1 0,0-1,0 2,0 0,-1 1,0-1,1 0,-1 0,0 0,0 1,0-1,0 0,0 1,0-1,0 1,0-1,-1 1,1 0,-1 0,1-1,-1 1,1 0,-2 0,-8-4,0 0,0 1,0 0,-1 1,0 0,0 1,-8-1,-38-3,1 1,-1 3,1 3,-1 2,-14 4,36-1,0 1,0 1,0 2,1 1,1 2,0 2,1 1,-27 17,42-21,1 1,1 1,0 0,1 1,0 1,1 0,1 1,-10 17,17-24,1 0,0 0,0 1,1-1,1 1,0 0,0 0,0 4,2-8,1 0,0 0,0-1,0 1,1 0,0 0,0-1,0 1,1 0,0-1,1 0,-1 1,1-1,1 0,-1-1,0 0,1-1,0 1,0-1,0 0,0 0,1 0,-1-1,1 0,0 0,0 0,0 0,1-1,-1 0,1 0,-1 0,1 0,14 2,0 0,0-1,0-2,9 1,18-3,1-2,-1-2,0-2,0-2,-1-2,0-2,24-11,57-26,-3-6,-1-5,-80 39,0 2,0-3,-2-1,-1-2,32-27,-69 51,-1 1,0-1,0 0,1 0,-1 0,0 0,0 0,-1 0,1-1,0 1,-1 0,1-1,-1 1,0-1,0 0,0 1,0-1,-1 0,1 0,-1 0,1 0,-1 1,0-1,0 0,0-2,-2 2,0 0,-1 0,1 0,0 0,-1 0,0 0,0 1,0-1,0 1,0 0,0 0,0 0,-1 0,1 1,-1-1,0 1,1 0,-1 0,0 0,0 1,-44-12,1 3,-1 2,-1 2,1 2,-49 4,-10 5,1 6,-26 8,31 0,1 4,1 4,1 5,2 4,2 4,-80 48,157-79,-12 7,0 1,-21 18,45-32,-1 0,1 0,0 1,1 0,-1 0,1 1,0-1,0 1,0 0,1 0,0 0,0 0,1 0,0 1,0-1,0 2,2-5,0-1,0 0,0 1,0-1,0 1,1-1,-1 1,1-1,-1 1,1-1,0 0,0 1,0-1,1 0,-1 0,0 0,1 0,-1 0,1 0,0 0,0-1,1 2,5 3,-1-1,1-1,-1 1,1-2,0 1,2 0,20 7,1-2,0 0,1-3,0 0,27 0,18-2,70-6,-48-5,0-5,-1-4,-1-4,33-14,4-7,-3-7,99-52,-189 81,0-1,-2-3,-1-1,4-5,-37 25,1 0,-1-1,-1 1,1-1,-1 0,1 0,-1-1,-1 1,1-1,2-6,-6 10,1 0,-1 0,1 0,-1 0,0 0,0-1,0 1,0 0,0 0,0 0,-1-1,1 1,-1 0,1 0,-1 0,0 0,0 0,0 0,0 0,0 0,0 1,-1-1,1 0,-1 1,1-1,-1 1,1-1,-1 1,0 0,0-1,0 1,0 0,0 0,0 0,-15-7,1 0,-1 1,0 1,-1 1,1 0,-1 1,0 1,-11 0,-39-2,-46 4,112 1,-61 2,0 2,0 3,1 3,-1 2,2 3,0 3,1 3,2 2,0 2,1 3,-6 7,46-24,1 1,0 0,1 1,0 0,1 1,1 1,0 0,-2 5,10-14,1 0,0 0,0 0,1 1,0 0,0-1,1 1,-1 0,1 0,1 0,-1 1,1-1,1 0,-1 0,1 1,1-1,-1 0,1 1,0-1,1 0,0 0,0 0,2 3,-1-4,1 0,1 0,-1 0,1-1,0 0,0 0,1 0,0-1,-1 0,1 0,1 0,-1-1,0 0,1 0,0 0,0-1,0 0,0 0,0-1,0 0,1 0,23 3,0-2,1-1,-1-1,9-3,14-2,0-3,0-2,-2-3,1-1,-2-4,41-18,-1-7,-1-3,-3-5,16-15,-46 27,23-22,-64 48,-1-1,0 0,-1-2,-1 1,0-2,9-16,-21 31,1 0,-1-1,1 1,-1-1,0 1,0-1,-1 1,1-1,0 1,-1-1,1 0,-1 1,0-1,0 0,0 1,0-1,-1-1,0 2,0 0,0 0,-1-1,1 2,0-1,-1 0,0 0,1 0,-1 1,0-1,0 1,0-1,0 1,0 0,0 0,0 0,-1 0,1 0,0 0,-2 0,-21-4,0 0,-1 1,0 1,0 2,0 1,0 1,0 1,-3 1,-86 9,0 5,1 5,2 5,-88 34,112-29,1 4,2 3,2 5,2 3,2 3,-11 13,63-42,2 0,-16 17,33-30,1 1,0 0,0 0,1 1,0-1,0 1,1 1,1-1,-2 4,5-12,0 1,1-1,-1 1,0 0,1-1,-1 1,1 0,0-1,0 1,0 0,0 0,0-1,1 1,-1 0,1-1,0 1,0-1,0 1,0-1,0 1,0-1,1 1,-1-1,1 0,0 0,0 0,-1 0,1 0,1 0,-1-1,0 1,0-1,1 1,1 0,6 3,1-1,0-1,-1 0,1 0,0-1,0 0,1-1,3 0,21-1,0 0,0-3,-1-1,1-2,-1-1,0-2,14-6,28-12,-1-4,54-30,-27 6,-3-4,-2-4,-3-5,-3-3,1-9,-88 75,7-5,0-1,-2 0,1-1,-1 0,3-7,-12 18,0-1,0 1,0-1,0 1,0-1,0 0,0 0,-1 1,1-1,-1 0,1 0,-1 0,0 0,1 0,-1 0,0 0,0 1,-1-1,1 0,0 0,-1 0,1 0,-1 0,1 1,-1-1,0 0,0 0,0 1,0-1,0 0,0 1,0-1,-1 1,1 0,0-1,-1 1,1 0,-1 0,1 0,-1 0,0 0,0 0,1 0,-1 1,0-1,0 1,-10-4,0 0,1 2,-1-1,0 1,0 1,0 0,-12 2,-96 9,31 6,0 3,1 4,1 4,-18 11,-7 8,3 4,-98 63,162-86,2 1,1 2,-24 24,56-45,0 0,1 0,0 1,0 0,1 1,1 0,-1 0,2 1,0 0,0 0,1 0,1 1,0-1,0 1,1 0,0 6,3-12,0 0,1 0,-1-1,1 1,0 0,1-1,0 1,0 0,0-1,1 0,0 0,0 0,0 0,1 0,0 0,0-1,1 0,-1 0,1 0,0 0,1-1,-1 0,1 0,-1 0,1-1,0 0,1 0,0 0,9 3,1 1,0-2,0-1,0 0,1-1,-1-1,1 0,0-1,-1-1,10-2,29-6,-2-2,1-2,-2-3,0-3,-1-1,0-3,-2-2,-1-2,-1-3,20-16,-57 37,0 0,0-1,-1 0,0-1,-1 0,0-1,-1 0,0 0,1-3,-7 10,0 1,-1 0,0-1,0 1,0-1,0 1,0-1,-1 0,0 1,1-1,-1 0,-1 1,1-1,0 0,-1 1,0-1,0 1,0-1,0 1,-1-1,1 1,-1 0,0 0,0 0,0 0,0 0,0 0,-1 0,1 1,-1-1,0 1,0 0,0 0,0 0,0 0,-1 0,-13-9,0 2,-1 0,0 1,0 1,-1 0,1 2,-18-4,-31-2,-44-2,92 11,-122-11,-67 6,156 8,0 2,1 2,-1 2,1 3,-35 11,72-16,1 0,-1 1,1 0,0 1,1 0,0 1,0 1,-1 1,11-8,-1 0,1 0,-1 0,1 0,0 1,-1-1,1 1,1 0,-1-1,0 1,1 0,-1 0,1 0,0 0,0 1,0-1,0 0,1 0,-1 1,1-1,0 0,0 0,0 1,0-1,1 0,-1 1,1-1,0 0,0 0,0 0,0 0,1 0,-1 0,1 0,-1 0,1 0,2 1,4 4,0 0,0 0,1-1,0 0,1 0,-1-1,1 0,1-1,-1 0,1-1,0 0,0-1,8 2,14 2,1-1,0-1,1-2,5-2,20-2,0-3,0-2,-1-3,0-3,0-2,-1-3,45-20,20-14,-3-6,-2-5,-2-5,2-5,54-47,-128 85,-1-2,-2-1,-1-3,-2-1,1-6,-30 37,-1-1,0-1,-1 1,-1-1,1 0,-1-2,-5 12,0-1,-1 0,1 1,0-1,-1 0,1 0,-1 1,0-1,0 0,0 0,-1 1,1-1,0 0,-1 0,0 1,0-1,0 0,0 1,0-1,0 1,-1-1,1 1,-1 0,1 0,-1 0,0 0,0 0,0 0,0 0,0 0,-3-1,-6-4,-1 1,0 0,0 0,-1 1,0 1,0 0,-4 0,-101-17,116 20,-89-10,0 4,0 4,-1 4,1 4,-43 9,58-2,1 3,1 3,0 4,2 3,0 3,-48 27,85-37,2 2,0 0,1 3,2 0,0 2,-11 14,30-28,0 1,0 0,2 1,0 0,0 1,1 0,1 0,0 1,1-1,0 1,2 1,0-1,0 1,1 0,1 0,1 14,1-21,1 1,0 0,0 0,1-1,1 1,0-1,0 0,1 1,0-2,0 1,1 0,0-1,1 0,0 0,0 0,0-1,1 0,0 0,1-1,3 3,9 4,0 0,1-1,0 0,1-2,1-1,-1-1,1-1,4 0,33 7,1-2,0-3,1-3,35-2,-1-5,0-4,66-14,29-16,-2-8,114-45,76-46,269-138,-622 260,-1 2,-1-1,0-1,0-1,-2-1,0-1,5-6,-26 21,0-1,0 1,0-1,0 0,0 1,0-1,0 0,0 0,0 0,-1 0,1 0,0 0,-1 0,1 0,-1 0,1 0,-1 0,1 0,-1 0,0 0,0-1,1 1,-1 0,0 0,0 0,0-1,0 1,-1 0,1 0,0 0,0 0,-1 0,1-1,0 1,-1 0,1 0,-3-1,0-1,0 1,-1 0,1 0,0 0,-1 0,1 1,-1-1,1 1,-1 0,-3 0,-38-8,0 3,0 1,0 2,-1 3,-2 1,-68 4,0 5,1 4,1 6,0 5,2 5,1 4,-89 43,153-57,2 2,1 2,-7 6,39-22,1 0,0 0,0 1,1 0,0 1,1 0,0 0,1 1,0 1,0-1,1 1,1 0,-3 8,7-14,0 1,1-1,0 1,0-1,1 1,-1-1,2 1,-1 0,1-1,0 1,0-1,0 1,1-1,0 0,1 1,-1-1,1 0,0-1,1 1,-1 0,1-1,0 0,1 0,-1 0,3 2,7 6,1-1,0 0,0-1,1 0,0-2,1 0,0 0,7 1,3-1,0-2,0 0,1-2,0-1,0-1,0-1,0-2,1-1,-1-1,0-1,12-4,35-9,-1-3,-1-3,41-20,-17 3,43-26,-98 42,0-1,-2-2,-1-1,11-13,-49 40,7-8,1 0,-1 0,0 0,5-9,-12 15,1 1,-1-1,0 1,0-1,0 0,0 0,0 0,-1 1,1-1,0 0,-1 0,1 0,-1 0,0 0,0 0,0 0,0 0,0 0,0 0,-1 0,1 0,0 0,-1 0,0 0,1 0,-1 0,0 1,0-1,0 0,0 0,-1 0,-5-4,-1 1,0-1,0 2,-1-1,0 1,1 0,-1 1,0 0,-1 0,1 1,0 0,-7 0,-43-8,-1 3,0 2,0 3,0 2,0 3,0 3,0 2,-32 10,8 3,2 3,0 4,2 3,1 4,-49 31,94-46,0 0,2 3,0 0,1 2,-7 10,28-25,0 0,1 0,0 1,1 0,0 1,0 0,2 0,-1 1,2-1,-1 1,2 1,0-1,0 1,1-1,1 1,0 6,2-11,1 0,0 0,0-1,1 1,0 0,1-1,0 1,0-1,1 0,0 0,0-1,1 1,0-1,0 0,1 0,0 0,0-1,0 0,1 0,0-1,0 0,1 0,6 3,1 1,0-1,1-1,0-1,0-1,0 0,1 0,0-2,0 0,0-1,0-1,0-1,2 0,13-3,0-2,-1-2,0 0,-1-3,0 0,0-2,-1 0,-1-3,4-2,22-16,-1-2,-2-2,-1-2,3-7,-51 44,65-63,-61 58,0 0,0 0,-1-1,0 0,0 0,-1 0,0 0,1-5,-4 10,0 1,-1-1,1 1,-1-1,1 0,-1 1,0-1,0 0,0 1,0-1,-1 1,1-1,-1 0,1 1,-1-1,0 1,0-1,0 1,0-1,-1 1,1 0,-1 0,1 0,-1 0,0 0,0 0,0 0,0 0,0 1,0-1,0 1,-1-1,1 1,-1 0,-1-1,-5-2,-2 1,1 0,0 0,-1 1,1 0,-1 1,0 0,-6 1,-22 2,1 2,0 1,0 2,0 2,1 1,0 2,1 2,1 1,-18 11,-31 20,2 3,3 4,-20 20,46-33,2 3,-10 13,48-43,0 1,2-1,-1 2,2 0,0 0,0 1,2 0,0 0,1 1,-2 8,8-22,-1 0,1 1,1-1,-1 1,1-1,-1 1,1-1,0 1,0 0,0-1,1 1,-1-1,1 1,0-1,0 1,0-1,1 0,-1 1,1-1,-1 0,1 0,0 0,1 0,-1 0,0-1,1 1,-1-1,1 1,0-1,0 0,0 0,0 0,0-1,2 2,5 0,0 1,0-1,0-1,0 0,0 0,0-1,1 0,-1-1,1 0,-1-1,10-2,18-5,0-1,0-2,-1-2,-1-1,0-2,25-16,44-29,52-44,-23 11,-4-5,-5-6,0-10,-113 103,-1 0,0-1,-1 0,-1 0,4-8,-11 19,-1-1,1 0,-1 0,0 0,0 0,0 0,-1 0,1 0,-1 0,0 0,1 0,-1 0,-1-4,1 5,-1 0,0 1,0-1,1 0,-1 0,0 0,-1 1,1-1,0 0,0 1,-1-1,1 1,-1 0,1-1,-1 1,1 0,-1 0,0 0,0 0,0 0,1 0,-1 1,0-1,-9-2,0 0,0 1,-1 0,1 1,0 0,0 1,-1 0,1 0,0 1,-1 1,1 0,0 1,0 0,-3 2,-10 3,1 1,1 2,0 0,0 1,1 1,-2 3,6-4,1 2,0 0,0 1,2 1,0 0,1 1,0 1,1 0,1 0,1 1,1 0,1 1,0 0,1 1,2-1,-2 11,6-25,0-1,0 1,1-1,-1 1,1 0,1-1,-1 1,1-1,0 1,1-1,0 3,-1-6,0 0,0 0,0 0,0 0,1 0,-1-1,1 1,-1 0,1-1,0 1,-1-1,1 0,0 0,0 1,0-1,0 0,0-1,0 1,0 0,0-1,1 1,-1-1,0 1,0-1,0 0,1 0,-1 0,0 0,2-1,7 0,0-1,0 0,0-1,0 0,0-1,-1 0,0-1,0 0,0 0,0-2,26-16,-1-2,0-3,-6 5,136-113,-134 107,-2 0,-1-2,-1-1,1-5,-23 30,0 0,0 0,-1-1,0 0,0 0,-1 0,0 0,-1-1,1-3,-3 9,1 1,-1-1,0 0,0 0,-1 1,1-1,-1 0,1 0,-1 1,0-1,0 0,0 1,0-1,0 1,-1-1,1 1,-1 0,0 0,1-1,-1 1,0 0,0 1,0-1,-1 0,1 1,0-1,-1 1,1-1,-1 1,0 0,-6-4,-1 1,1 0,-1 1,0 0,0 1,0 0,0 0,0 1,0 0,-1 1,1 0,0 1,0 0,0 0,-3 2,-1 1,0 1,1 0,-1 1,1 0,0 1,1 0,-1 2,2-1,-1 1,0 2,-14 14,1 2,1 0,2 2,0 1,2 0,2 1,1 1,-3 9,18-37,-35 88,34-84,1 0,0 0,0 0,1 0,0 0,0 0,1 0,0 0,1 1,0 2,-1-10,0 0,0 0,0 0,0-1,0 1,1 0,-1 0,0-1,0 1,1 0,-1 0,1-1,-1 1,0 0,1-1,-1 1,1 0,0-1,-1 1,1-1,-1 1,1-1,0 1,0-1,-1 1,1-1,0 0,0 1,-1-1,1 0,0 0,0 0,0 1,-1-1,2 0,0-1,0 0,0 1,1-1,-1 0,0 0,0 0,0 0,0-1,0 1,0-1,0 1,-1-1,2 0,22-27,-1-1,-1 0,-2-2,-1 0,-2-2,-1 0,-2 0,-1-2,2-11,-11 31,0-1,-1 0,-1-1,0 1,-1-1,-1 1,-2-18,0 24,0 1,-1-1,-1 1,0-1,0 1,-1 0,0 0,-1 0,0 1,0 0,-1 0,0 0,-1 0,-1 0,-10-10,-1 1,-1 1,0 1,-1 1,-22-12,-9-2,-1 3,-14-4,-48-13,-1 4,-3 6,0 5,-24 1,-139-12,-70 7,77 16,-145 16,281 6,1 7,0 6,-134 37,250-52,-1 2,1 1,1 1,0 0,0 2,0 0,1 2,-11 7,28-16,0-1,0 1,0 0,0 0,0 0,1 0,-1 0,1 1,0-1,0 1,0-1,0 1,1 0,-1 0,1 0,0-1,0 2,1-2,0 1,0-1,0 0,1 1,-1-1,1 0,0 0,0 1,0-1,1 0,-1 0,0 0,1 0,0 0,0-1,0 1,0 0,7 5,0 1,0-1,1 0,0-1,0 0,0-1,1 0,0 0,1-1,9 2,24 7,1-2,0-3,1-1,-1-2,2-3,-1-1,0-3,3-1,47-7,0-4,0-5,43-15,67-27,-4-10,-3-8,-3-9,124-78,-248 125,-2-3,-2-4,27-25,-84 62,-1 1,0-2,-1 0,0 0,0 0,-1-2,1-1,-9 11,1 0,-1 1,0-1,0 0,0 0,0 0,0 0,-1 0,1 0,-1 0,0 0,0 0,0 0,0 0,0 0,-1 0,0 0,1 0,-1 0,0 1,0-1,-1 0,1 0,-1 1,1-1,-1 1,0-1,0 1,0 0,0 0,0 0,0 0,-1 0,1 0,-1 0,1 1,-3-2,-15-8,0 0,0 1,-1 1,0 1,-14-3,-126-29,-57-1,-203-10,-229 16,250 24,-347 39,746-28,-51 4,0 2,1 3,-32 9,80-17,1-1,0 1,0-1,-1 1,1 0,0 0,0 0,0 0,0 0,0 0,0 0,1 1,-1-1,0 1,1 0,-1 0,10 6,21 0,25-3,0-3,0-2,0-2,0-2,1-3,611-98,-6-37,167-70,-678 165,-146 46,8-3,-1 0,1 0,-1-1,8-5,-18 9,1 1,0 0,-1-1,1 1,-1-1,1 1,-1 0,1-1,-1 1,0-1,1 1,-1-1,0 0,1 1,-1-1,0 1,1-1,-1 0,0 1,0-1,0 1,0-1,1 0,-1 1,0-1,0 0,0 1,-1-1,1 0,-1 0,0-1,0 1,-1 0,1-1,0 1,-1 0,1 0,-1 0,0 0,1 0,-1 1,0-1,1 0,-1 1,0-1,0 1,0 0,-47-11,0 3,-1 2,0 2,-42 3,21-1,-1838-7,1289 14,570-6,34 0,0 1,0 0,0 1,0 1,0 0,-11 4,20 0,18 2,14 1,1-1,0-1,1-2,-1 0,1-2,11-1,0 2,315 23,0-15,116-21,710-74,-947 64,-175 14,225-24,-226 19,-56 9,0 1,0 0,-1 0,1 0,0 0,0 0,0 0,0 0,0 0,0 0,0 0,0 0,0-1,0 1,0 0,0 0,0 0,0 0,0 0,0 0,0 0,-38 4,-1062 149,-304 38,588-113,783-76,-18 2,48-5,7 0,27-6,1284-234,331-59,-1025 186,-570 100,-55 12,0 1,-1 0,1 0,0 0,0 0,-1 1,1-1,-1 1,1 0,0 1,-3-1,-177 1,-79 15,-123 20,-2224 281,2559-310,-59 8,-77 22,161-27,26-10,0 0,0 0,0 0,0 0,0 0,-1 0,1 0,0 0,0 0,0 1,0-1,0 0,0 0,-1 0,1 0,0 0,0 0,0 1,0-1,0 0,0 0,0 0,0 0,0 1,0-1,0 0,0 0,0 0,0 0,0 1,0-1,0 0,0 0,0 0,0 0,0 0,0 1,0-1,0 0,0 0,0 0,0 0,0 1,1-1,-1 0,0 0,0 0,0 0,0 0,0 0,0 0,1 0,-1 1,0-1,0 0,0 0,0 0,0 0,1 0,-1 0,0 0,0 0,0 0,0 0,1 0,-1 0,0 0,14 3,-1-1,1 0,0-1,0-1,5 0,184-8,104-14,810-67,638-45,-1684 129,10 1,71-14,-141 13,-28 1,-93-3,-42 6,60 1,-725 11,-648 100,1314-89,89-8,61-14,1 0,-1 0,1 0,0 0,-1 0,1 0,-1 0,1 0,0 0,-1 0,1 1,-1-1,1 0,0 0,-1 0,1 1,0-1,-1 0,1 0,0 1,0-1,-1 0,1 1,0-1,0 0,0 1,-1-1,1 1,0-1,0 0,0 1,0-1,0 0,0 1,27 7,78 1,102-6,-163-3,643-17,35-33,682-119,-924 98,-383 52,-97 19,-1-1,1 1,0 0,0 0,0 0,0 0,0 0,0 0,0-1,0 1,0 0,-1 0,1 0,0 0,0-1,0 1,0 0,0 0,0 0,0 0,0-1,0 1,0 0,0 0,0 0,0 0,0 0,0-1,0 1,1 0,-1 0,0 0,0 0,0 0,0-1,0 1,0 0,0 0,0 0,1 0,-1 0,0 0,0-1,0 1,0 0,0 0,0 0,1 0,-1 0,0 0,0 0,0 0,0 0,1 0,-1 0,0 0,0 0,0 0,0 0,1 0,-1 0,0 0,0 0,0 0,0 0,1 0,-1 0,0 0,0 0,0 1,-26-5,-82 5,-90 13,113-7,-2069 187,1734-154,319-26,85-6,27-2,46 1,279 5,187-23,342-52,53-35,-839 86,-69 8,-20 1,-59-1,-61 5,84 0,-426 15,-7 22,161 2,-308 78,604-113,-20 5,1 1,0 1,0 3,-3 3,40-16,1-1,0 1,0 0,0 0,0 0,0 0,0 1,0-1,0 1,1 0,-2 2,4-5,-1 1,1 0,-1 0,1 0,0 0,0 0,-1 0,1-1,0 1,0 0,0 0,0 0,0 0,0 0,0 0,0 0,0 0,1 0,-1 0,0-1,0 1,1 0,-1 0,1 0,-1 0,1-1,-1 1,1 0,3 3,1 0,0-1,0 1,0-1,0 0,1-1,-1 1,1-1,0 0,-1 0,1-1,6 1,90 15,1-5,0-5,102-5,-125-2,246-5,0-14,-1-14,-1-15,2-15,-288 56,49-13,-80 18,0-1,1 1,-1-1,-1 0,1-1,0 1,-1-1,4-3,-10 7,0-1,0 1,1 0,-1 0,0 0,0 0,1-1,-1 1,0 0,0 0,0-1,0 1,1 0,-1 0,0-1,0 1,0 0,0 0,0-1,0 1,0 0,0 0,0-1,0 1,0 0,0-1,0 1,0 0,0 0,0-1,0 1,0 0,0-1,0 1,0 0,0 0,0-1,-1 1,1 0,-19-8,-22 4,0 1,0 2,0 2,0 2,-12 3,12-2,-326 38,-158 46,-361 123,316-35,405-114,4 6,-52 35,181-87,0 2,1 0,1 3,1 0,1 2,-6 8,30-28,1 1,-1 0,1 0,1 0,-1 0,0 0,1 1,0-1,0 1,0 0,2-3,-1 0,1 0,-1 0,1 0,0 0,0 0,0 0,0 0,1 0,-1 0,0 0,1 0,-1 0,1 0,0 0,0-1,0 1,0 0,3 3,0 0,1-1,0 0,-1 0,2 0,-1 0,0-1,1 0,-1 0,1 0,0-1,0 0,0 0,5 0,38 12,0-3,2-3,-1-1,28-1,211-5,-92-10,-2-8,0-9,48-19,-83 8,-2-6,-2-8,-3-7,13-13,-160 68,29-11,0-3,-1 0,-1-3,-1 0,28-25,-58 44,0-1,0 1,-1-1,1 1,0-1,-1 1,1-1,-1 0,0 0,0 0,1 0,-1 0,-1 0,1 0,0 0,0 0,-1-1,1 1,-1 0,0 0,1-1,-1 1,0 0,-1-1,1 1,0-1,-2 0,0 0,-1 0,1 1,0-1,-1 1,0-1,0 1,1 0,-1 0,0 0,-1 0,1 1,0-1,0 1,-1 0,1 0,-4-1,-25-7,-1 2,0 1,0 1,-11 1,-152-2,-7 13,0 8,1 9,-69 22,-106 37,-110 50,276-70,4 9,-131 69,312-130,0 1,1 1,1 2,0 0,0 1,2 2,-19 18,37-32,0 0,1 0,0 0,0 0,0 0,0 0,1 1,0 0,0-1,0 1,0 0,1 0,0 0,0 0,0 0,0 0,1 0,0 0,0 0,1 0,-1 0,1 0,0 0,0 0,1 0,-1 0,1 0,0 0,2 2,2 2,1 1,1-1,-1 0,2-1,-1 0,1 0,0-1,0 0,1 0,0-1,0-1,9 4,21 8,1-2,0-2,1-2,0-1,1-3,0-1,43 0,-1-5,0-3,0-5,55-12,-14-3,-1-6,-1-6,-2-5,-2-5,-2-6,-2-4,107-69,-216 118,82-56,-81 55,0 0,-1-1,0 0,0 0,-1-1,0 0,0 0,3-7,-8 13,0 1,0-1,0 0,0 0,-1 0,1 0,-1 0,1 0,-1 0,0 0,0 0,0 0,0 0,0 0,0 0,-1 0,1 0,-1 0,1 0,-1 0,0 0,1 0,-1 0,0 0,0 1,-1-1,1 0,0 1,0-1,-1 1,-1-2,-4-2,0 0,0 1,0-1,-1 2,0-1,0 1,0 0,0 1,-56-15,-2 4,1 3,-1 2,-54 2,111 5,-298-9,1 14,-1 12,2 14,1 14,2 12,4 14,-105 46,389-111,-10 1,0 2,0 1,1 1,0 1,0 1,-17 12,38-23,1 0,-1 0,0 0,1 0,-1 1,1-1,0 0,-1 1,1-1,0 1,0-1,0 1,0 0,0-1,0 1,0 0,1 0,-1 0,0-1,1 1,0 0,-1 0,1 0,0 0,0 0,0 0,0 0,1 0,-1 0,0-1,1 1,0 0,-1 0,1 0,0 0,0 0,3 3,1 1,0 0,0-1,1 0,-1 0,1 0,0-1,1 0,1 1,30 17,1-2,1-1,1-2,1-2,0-2,0-2,2-1,-1-2,1-3,0-1,34-2,-15-3,1-3,-1-3,-1-3,0-3,0-2,-1-3,58-25,-42 10,-2-4,-1-3,-2-3,-1-3,-3-3,-3-3,-1-3,-3-3,4-10,-45 47,-1-2,-1 0,-2-1,0 0,-1-2,9-23,-21 41,1 0,-2 0,1 0,-1 0,-1-1,0 1,0-1,0 1,-1-1,0 1,-1-1,0 1,0-1,-1 1,0 0,0 0,-1 0,0 0,-1 0,1 0,-1 1,-1-1,0 1,0 0,-1 0,-10-10,0 1,-1 1,-1 0,-1 1,1 2,-2-1,0 2,0 1,-1 0,-8-1,-36-11,-1 2,-60-9,26 10,-1 4,-1 4,0 5,0 5,-1 3,2 6,-24 7,62-5,1 2,1 3,0 3,1 3,1 2,1 3,1 2,1 3,2 2,2 3,0 1,-11 16,32-24,2 2,2 1,0 2,3 0,0 2,3 0,1 2,1 0,3 1,1 1,-1 7,6-13,2 0,0 0,3 0,1 1,1 0,2-1,1 1,2 0,2 0,1-1,1 1,2-1,9 23,-8-35,0-1,2 0,0 0,1-2,1 1,1-2,1 0,0 0,2-1,0-1,0-1,1-1,1 0,1-1,0-1,0-1,1-1,1-1,-1-1,5 1,15 2,0-1,1-2,0-2,0-2,0-2,0-2,0-1,1-2,-2-2,36-9,-3-4,-1-4,-1-2,-1-4,-2-2,34-23,12-13,-3-5,75-64,-122 84,-2-3,5-9,-45 39,0-2,-1 0,-2-2,-1 0,-1-1,5-13,-18 32,0 0,0-1,-1 0,-1 0,0 0,0 0,-1 0,0-1,-1 1,-1-1,0 1,0-1,-1 1,0-1,-1 1,-1-1,1 1,-2 0,0 0,0 1,-1-1,0 1,-1 0,0 0,0 1,-1-1,-1 2,-1-2,-19-21,-1 1,-2 2,0 1,-2 1,-1 2,-1 2,-1 1,-23-10,-33-10,-1 4,-1 3,-5 4,-23-3,-1 5,-2 5,-43 1,92 16,0 3,-1 3,1 3,0 4,0 3,-9 5,61-10,-1 1,1 2,0 0,0 2,1 0,1 2,-15 10,27-16,1 1,1 0,-1 0,2 1,-1 0,1 1,0 0,0 0,1 0,1 1,-1 0,2 0,-1 0,1 1,1-1,0 1,0 0,1 1,0 13,0 1,2-1,0 0,2 1,1-1,1 0,1 0,1-1,1 0,2 0,0 0,1-1,5 7,8 11,1-1,2-1,1-1,3-1,0-2,28 24,-29-33,0-2,2-1,0-1,2-2,0-1,1-1,1-3,1 0,0-2,0-2,1-2,1-1,-1-1,1-3,27 0,-14-3,1-3,0-2,-1-2,0-3,-1-2,0-2,-1-2,0-2,-1-3,-1-1,18-13,-18 7,-1-2,-1-2,-2-2,-1-2,-2-2,-2-1,-1-3,15-21,-35 38,0-1,-2 0,-1-2,-1 1,-1-2,-1 1,3-18,-9 25,-1 0,0-1,-2 1,-1 0,0-1,-1 1,-2-1,0 1,-1 0,-1-1,-2-7,-4 1,0 1,-2-1,-1 2,0-1,-2 2,-1 0,-1 1,-1 0,-1 2,-1 0,-1 1,-1 1,0 1,-23-13,1 3,-2 1,-1 2,-1 3,-1 1,0 3,-2 2,-35-6,39 12,-1 1,0 3,0 2,-1 2,1 2,-1 2,1 2,0 2,-18 6,42-6,1 1,-1 1,1 1,0 1,1 0,0 2,1 1,0 1,1 0,1 2,0 0,1 1,1 1,1 0,0 1,1 1,2 1,0 0,-3 7,-4 17,2 0,2 1,2 1,2 0,2 1,2 0,2 1,2 0,3-1,3 39,3-12,4 0,3 0,4-1,2 0,4-2,19 42,-15-50,3-2,31 50,-47-91,1 0,0-1,2 0,0-2,1 0,1-1,0 0,2-1,8 4,-22-16,1 0,-1 0,1-1,0 1,0-2,0 1,0-1,0 0,1 0,-1-1,1 0,-1-1,1 1,-1-1,1-1,-1 0,2 0,-1-1,0-1,0 0,-1 0,1-1,-1 0,0-1,0 1,0-1,-1 0,0-1,0 0,0 0,0 0,-1-1,3-4,13-21,-1-1,-1-1,-2-1,-2-1,-1 0,-2 0,7-34,-2-11,-3 0,-3-1,-3-21,-6 46,-2 0,-3 0,-2 0,-2 0,-3 1,-16-48,13 62,-2 0,-2 1,-2 1,-1 1,-2 0,-2 2,-1 1,-2 0,-7-4,-9-5,-2 2,-3 2,0 3,-3 1,-1 3,-1 2,-2 2,-1 3,-2 2,0 3,-1 2,-1 3,0 2,-2 3,-17 1,47 8,1 1,-1 1,0 1,1 3,-1 0,1 2,0 1,-12 4,30-6,0 1,0 0,1 1,-1 0,1 1,0 0,1 1,0 0,0 1,1 0,0 1,0 0,1 0,1 1,0 0,0 1,1 0,0 0,1 1,1 0,-4 13,2-1,1 1,0 0,2 0,2 1,0-1,2 1,0 0,2-1,1 0,2 7,2 2,1 1,2-1,2-1,0 0,3 0,1-2,18 30,-22-43,0-1,1-1,1 0,1-1,0-1,1 0,0-1,1-1,1 0,0-1,1-1,0-1,0-1,1 0,1-2,-1 0,1-1,0-1,1-1,-1-1,1-1,16-1,-6-2,-1-1,0-2,0-1,0-2,0-1,-1-1,-1-1,0-2,0-1,5-4,0-3,0-2,-1-1,-1-2,-1-1,-2-1,-1-1,19-25,-16 14,-3-1,-1-1,-1-1,-3-1,-2-1,-1-1,-3-1,-1 0,-3-2,-1 1,-3-2,-2 1,-1-22,-5 38,-1-1,-2 0,-2 1,0 0,-3 0,0 0,-2 1,-2 0,0 1,-2 0,-1 0,-2 2,-1 0,-1 1,-1 0,-7-5,1 4,-1 1,-2 1,-1 1,0 2,-2 1,0 1,-2 2,0 1,-1 2,-1 1,0 1,-1 3,-32-7,42 11,-1 2,0 1,-1 1,1 2,-24 1,44 0,-1 1,1 0,-1 0,1 1,0-1,0 2,-1-1,2 1,-1 0,0 1,0-1,1 1,0 1,0-1,0 1,1 0,-1 0,1 1,0 0,1 0,-1 0,1 0,-1 3,-4 13,0 1,2 0,0 0,2 0,0 1,2 0,1 0,1 0,0 0,4 23,3 14,2 0,3-1,15 44,-8-43,3 0,2-2,3-1,11 14,-17-37,0-1,3-1,0-1,3-1,0-2,2 0,15 11,-35-33,0-1,1 0,0 0,0 0,1-1,-1-1,1 1,0-2,3 2,-11-5,1 1,-1-1,1 0,-1 1,1-1,-1 0,1-1,0 1,-1 0,1-1,-1 1,0-1,1 0,-1 0,1 0,-1 0,0 0,0 0,0-1,0 1,0-1,0 1,0-1,0 0,0 0,-1 0,1 0,-1 0,1 0,-1 0,0 0,0-1,0 1,0 0,-1-1,1 1,0-1,-1 1,0-1,1 0,1-12,-1 0,0-1,0 1,-2-1,0 1,0-1,-2 1,0 0,-1-1,0 2,-1-1,-1 0,0 1,-1 0,-4-5,4 5,-2-1,0 2,-1-1,0 1,-1 1,0 0,-1 1,0 0,-1 0,0 1,-1 1,0 0,0 1,-9-3,18 9,0 0,0 1,0-1,0 1,0 0,-1 0,1 1,0 0,0-1,-1 2,1-1,0 1,0 0,-1 0,1 0,0 0,0 1,0 0,0 0,1 1,-4 1,3 0,0 1,0-1,0 1,1 0,0 0,0 1,0-1,0 1,1 0,0 0,0 0,1 0,0 0,0 0,0 1,1-1,0 2,-4 22,1 0,1 1,2-1,1 1,2-1,0 0,7 28,-6-45,1 0,0 0,1 0,0-1,1 0,0 0,1 0,1-1,-1 0,-1-4,0 0,0-1,1 0,0 0,0 0,0-1,1 0,0 0,-1-1,2 0,-1-1,0 1,1-1,0-1,-3 0,0-1,1 1,-1-1,0-1,1 1,-1-1,1 0,-1-1,0 1,1-1,-1 0,0-1,0 0,0 0,0 0,0-1,4-1,-3-1,0 0,-1 0,1-1,-1 0,0 0,-1 0,0-1,0 0,0 0,0 0,-1 0,1-3,3-10,-1 0,0 0,-1-1,-2 1,0-1,-1 0,-1 0,-1-1,0 1,-3-6,-1-2,-1 1,-2-1,-1 1,-2 1,0-1,-2 1,0 1,-2 0,-1 1,-7-8,2 5,-1 1,-1 1,-1 1,-1 1,-1 1,-1 1,-2 1,-23-14,34 25,-1 0,0 1,-1 1,1 1,-2 1,-8-2,23 6,0 1,-1 0,1 0,0 1,-1-1,1 1,-1 0,1 0,-1 0,1 1,0-1,-1 1,1 0,0 1,-1-1,1 1,0 0,0 0,0 0,1 0,-1 1,0-1,1 1,0 0,-1 0,1 0,0 1,1-1,-1 1,0 0,-3 10,0 1,0 0,2 0,-1 0,2 0,0 1,1-1,1 1,0 0,1 0,2 15,4 21,1 0,14 49,-12-66,1 1,2-1,2-1,14 27,-21-47,1 0,1 0,0-1,1 0,0-1,1 0,0-1,1 0,0 0,1-1,0-1,5 2,-15-8,1-1,0 0,0 0,0-1,0 1,0-1,0 0,0 0,0 0,0-1,1 1,-1-1,0 0,0 0,1-1,-1 1,0-1,0 0,0 0,0 0,0-1,3-1,-2 0,-1 0,0-1,0 1,0-1,-1 0,1 0,-1 0,0-1,0 1,0-1,-1 0,0 1,0-1,0 0,0-1,-1 1,0 0,0-1,3-17,-1 0,-2 0,0 0,-1 0,-2 0,0 0,-1 0,-2 0,0 1,-2-1,0 2,-1-1,-1 1,-6-9,6 13,0 0,-1 0,0 1,-2 1,0 0,0 1,-1 0,-1 0,-1 2,0 0,0 0,-1 2,0 0,-1 0,0 2,-1 0,-12-3,22 8,0 1,0 1,0-1,0 1,0 1,0 0,0 0,0 0,-1 1,1 0,0 1,-5 1,7-1,0 1,0 0,0 0,0 1,1-1,-1 1,1 0,0 1,0-1,1 1,-1 0,1 0,0 1,0-1,1 1,-1 1,-11 23,2 1,0 1,3 0,0 0,2 1,2 0,1 0,0 8,-1 51,3-1,7 44,6 16,7-1,7-1,6-2,6 0,53 132,-82-257,2 0,1 0,0-1,1 0,2-1,0 0,9 10,-19-27,-1 0,1 0,-1-1,1 1,0-1,0 0,0 1,0-1,0-1,1 1,-1 0,0-1,1 1,0-1,-1 0,1-1,0 1,-1 0,1-1,1 0,-1 0,0-1,0 0,-1-1,1 1,0 0,-1-1,1 0,0 0,-1 0,0 0,0-1,0 1,0-1,0 0,0 0,0-1,10-13,-1-1,0 0,-2-1,0 0,-1 0,5-17,14-46,-4-2,-3 0,-4-1,-4-1,-4-1,-3 1,-4-1,-4 0,-3 0,-5 1,-3 0,-4 0,-4 2,-29-77,33 118,-2 0,-1 2,-27-40,34 60,-2 1,0 0,-1 2,-1 0,-1 0,-1 2,0 0,-2 0,15 12,1 1,-1 0,1 0,-1 0,0 0,0 1,0 0,0 0,-1 1,1 0,0 0,-1 1,-5-1,8 2,0-1,1 1,-1 0,0 0,1 0,0 0,-1 1,1-1,0 1,-1 0,1 0,0 0,1 0,-1 1,0-1,0 1,1 0,0-1,0 1,-1 0,2 1,-1-1,0 0,1 0,-1 2,-6 18,1 1,2 0,0 0,1 0,2 1,0-1,2 11,-1 87,4 0,16 80,55 243,-36-272,6-2,9-2,61 132,-106-281,7 13,1-1,6 8,-17-32,0 0,0-1,1 1,0-1,0-1,1 1,0-1,0 0,1-1,-1 0,2 1,-7-5,1 0,0 0,0 0,0 0,0 0,0 0,0-1,0 1,0-1,0 0,0 0,0 0,0-1,0 1,0-1,0 1,0-1,0 0,0 0,0 0,-1-1,1 1,0-1,-1 1,1-1,-1 0,1 0,-1 0,0 0,0-1,0 1,0 0,0-1,-1 0,9-12,0 1,-2-2,0 1,-1-1,2-7,6-16,-2-1,-1 0,-3-1,-1 0,-2-1,-2 1,-1-33,-3 59,-2-1,0 1,0 0,-2 0,0 0,0 0,-2 0,1 1,-6-7,7 12,-1 1,0-1,-1 1,1 0,-2 1,1-1,-1 1,0 1,0-1,-1 1,0 1,0-1,-1 1,1 1,-7-3,13 6,-1 0,1 0,-1 0,1 0,-1 1,0-1,1 1,-1 0,1-1,-1 1,0 0,1 1,-1-1,0 0,1 1,-3 0,4 0,0 0,-1 0,1-1,0 1,0 0,0 0,0 0,0 0,0 1,1-1,-1 0,0 0,0 0,1 1,-1-1,1 0,-1 1,1-1,0 0,-1 1,1-1,0 1,0 6,0 0,0-1,1 1,0-1,1 1,0-1,0 0,0 1,1-1,0 0,0 0,16 27,1 0,2-1,1-1,1-2,1 0,2-1,20 15,-1-4,2-2,2-2,1-2,34 16,-43-29,1-2,1-2,0-2,1-2,1-1,0-3,1-2,-1-2,1-2,0-2,0-1,0-3,0-3,-1-1,0-2,0-2,-1-2,0-2,38-19,-76 31,-1-1,1 1,0-1,-1-1,0 1,0-1,2-2,-7 7,-1-1,1 1,-1-1,0 0,1 1,-1-1,1 1,-1-1,0 0,1 1,-1-1,0 0,0 1,0-1,1 0,-1 1,0-1,0 0,0 0,0 1,0-1,0 0,0 1,-1-1,1 0,0 1,0-1,0 0,-1 1,1-1,-2-1,0 1,1-1,-1 1,0-1,0 1,-1 0,1 0,0 0,0 0,0 0,-1 0,1 1,0-1,-1 1,0-1,-34-5,-1 1,0 1,0 2,-33 4,-160 19,211-19,-242 35,2 11,2 12,-95 41,292-82,2 3,0 2,-5 6,56-25,0-1,0 1,0 0,1 1,0 0,0 0,0 1,-1 2,7-8,0 0,0 1,0 0,0-1,0 1,0-1,1 1,-1 0,1 0,-1-1,1 1,0 0,0 0,0 0,0-1,0 1,0 0,0 0,0 0,1-1,-1 1,1 0,-1 0,1-1,0 1,0-1,-1 1,1 0,0-1,1 1,-1-1,0 0,0 1,1-1,-1 0,0 0,1 0,-1 0,1 0,0 0,-1 0,1-1,0 1,17 8,0-1,1 0,0-2,0 0,1-1,-1-1,1-1,14 0,187 16,2-10,-1-9,28-12,-93-2,-2-6,99-29,-200 34,-55 15,-1-1,1 1,0 0,-1 0,1 0,-1 0,1-1,0 1,-1 0,1 0,0 0,0-1,-1 1,1 0,0-1,0 1,-1 0,1-1,0 1,0 0,0-1,-1 1,1 0,0-1,0 1,0-1,0 1,0 0,0-1,0 1,0-1,0 1,0 0,0-1,0 1,0-1,0 1,0 0,0-1,1 1,-1 0,0-1,0 1,0 0,1-1,-1 1,0 0,0-1,1 1,-1 0,0 0,1-1,-1 1,0 0,1 0,-1-1,0 1,1 0,-1 0,0 0,1 0,-1 0,1 0,-1 0,0 0,1 0,-1 0,1 0,-39-10,-55-2,-1 5,0 4,-41 6,-285 30,322-22,0 4,0 4,-7 7,91-22,1 0,0 1,1 0,-1 1,1 1,0 0,-2 2,10-7,1 0,0 1,0-1,0 1,1 0,-1 0,1 0,0 0,-1 0,1 1,1-1,-1 1,0-1,1 1,0-1,0 1,0 0,0 0,0 0,1-1,0 1,0 0,0 0,0 0,1 0,0 3,1 1,1 0,0 0,1 0,0-1,0 1,1-1,-1 0,1 0,1-1,0 1,0-1,0 0,0-1,1 0,0 0,0 0,1-1,14 9,1-1,1-1,0-1,1-1,2 0,49 10,1-4,1-3,0-3,0-4,0-3,1-4,-1-3,4-4,-2-2,64-18,-108 20,1-2,-2-1,1-2,29-17,-60 28,0 0,0-1,0 1,0-1,0 0,-1 0,0 0,0-1,3-4,-6 8,0 0,-1-1,1 1,0 0,-1-1,1 1,-1 0,0-1,1 1,-1-1,0 1,0-1,0 1,0-1,0 1,0 0,0-1,-1 1,1-1,0 1,-1-1,1 1,-1 0,0-1,1 1,-1 0,0 0,0 0,0-1,0 1,0 0,0 0,0 0,0 0,0 0,0 1,-1-1,1 0,0 1,-1-1,1 0,-15-6,0 1,0 0,-1 1,0 0,1 2,-2 0,-13-1,10 1,-233-21,-1 10,-22 11,252 3,-4-1,0 2,1 0,-1 2,-2 2,29-5,1 0,-1 0,1 1,-1-1,1 0,-1 1,1-1,-1 1,1 0,0 0,-1-1,1 1,0 0,0 0,-1 0,1 0,0 0,0 1,0-1,0 0,0 1,1-1,0 0,0 0,1 1,-1-1,0 0,0 0,0 0,1 1,-1-1,1 0,-1 0,1 0,-1 0,1 0,0 0,0 0,-1 0,1 0,0 0,0 0,0 0,0-1,0 1,0 0,1 0,17 11,0-1,1 0,0-2,1 0,0-1,7 1,-22-7,93 29,2-5,1-3,1-5,0-5,1-4,0-5,1-4,-1-5,0-4,-1-5,0-5,39-14,-137 32,26-6,-1-1,1-2,-2-1,1-1,-2-1,0-2,18-13,-45 28,1-1,-1 1,0-1,0 1,0-1,0 0,0 0,0 0,0 1,0-1,0 0,-1 0,1 0,0 0,0 0,-1-1,1 1,-1 0,1 0,-1 0,1 0,-1-1,0 1,0 0,0 0,1-1,-1 1,0 0,0-1,-1 1,1 0,0 0,0-1,-1 1,1 0,-1 0,1 0,-1-1,1 1,-1 0,0 0,1 0,-1 0,0 0,0 0,0 0,0 1,0-1,0 0,-8-5,1 0,-1 1,0 1,0-1,-1 2,-2-2,-42-13,0 2,-1 2,-13 1,-175-21,210 30,-380-35,-381 15,703 24,1 4,-86 16,171-20,-1 1,1 0,0 1,0-1,1 1,-1 0,0 0,1 1,-1-1,0 2,4-4,1 1,-1-1,1 1,-1-1,1 1,0-1,-1 1,1-1,0 1,-1-1,1 1,0 0,0-1,-1 1,1 0,0-1,0 1,0-1,0 1,0 0,0-1,0 1,0 0,0-1,0 1,0 0,1-1,-1 1,0-1,1 3,1-1,-1 0,1-1,-1 1,1 0,0 0,0-1,-1 1,1-1,0 1,1-1,-1 0,0 0,17 9,1-1,0 0,1-2,-1 0,1-2,13 2,42 5,20-2,-61-7,113 6,0-6,-1-6,1-7,-2-6,68-20,49-22,-3-11,134-61,-306 99,-1-4,48-28,-123 57,1-1,-1-1,-1 0,1 0,-1-1,7-8,-17 16,0-1,1 1,-1-1,0 1,0-1,0 0,0 0,-1 1,1-1,0 0,-1 0,1 0,-1 0,0 0,1 0,-1 0,0 0,0 0,0 0,-1 0,0-1,0 0,0 1,-1-1,1 0,-1 1,1 0,-1-1,0 1,0 0,0 0,-1-1,1 2,0-1,-1 0,1 0,-1 1,-1-1,-17-9,0 0,-1 2,0 1,-1 1,-2 0,-131-27,-57 1,-1 9,-1 9,0 10,-1 9,-148 24,-5 27,293-39,2 3,0 3,-51 24,113-41,0 0,1 1,-1 1,1-1,-7 7,16-11,0-1,0 1,0 0,1 0,-1 0,0 0,1 0,-1 0,1 0,0 0,-1 1,1-1,0 0,1 1,-1-1,0 1,1-1,-1 1,1-1,0 1,0 0,0-1,0 1,0-1,1 1,-1-1,1 1,-1-1,1 1,0 0,2 3,1 0,-1 0,1 0,0-1,0 1,1-1,-1 0,1-1,0 1,5 2,62 39,-15-16,1-4,1-2,1-2,1-4,1-2,52 7,16-5,0-5,109-5,-90-11,0-6,0-7,-1-6,-2-7,0-6,-3-7,7-8,-101 31,-1-1,-1-3,17-12,-60 33,1-1,-1 1,0-1,0 0,0 0,0-1,0 1,-1-1,1 0,-1 0,0 0,-1 0,3-4,-5 7,0 0,1 0,-1-1,0 1,0 0,0 0,0 0,0-1,0 1,0 0,-1 0,1 0,0-1,-1 1,1 0,-1 0,1 0,-1 0,1 0,-1 0,0-1,-2-1,0 0,0 0,0 1,0-1,0 1,-1 0,1 0,-1 0,1 0,-1 0,-33-11,0 1,-1 2,0 2,-1 1,-31-1,-118-10,0 9,0 7,-113 17,50 11,2 11,-109 36,323-66,1 2,1 1,-1 1,2 2,-13 7,42-18,0-1,0 1,0-1,1 1,-1 0,0 0,1 0,-1 0,1 1,0-1,0 1,0-1,0 1,0 0,0-1,1 1,-1 0,1 0,0 1,-1 2,3-3,-1 0,1 1,-1-1,1 0,0 0,0 0,0 1,1-1,-1 0,1-1,0 1,0 0,0 0,0-1,0 1,0-1,1 0,-1 0,1 1,2 0,26 21,1-2,2-1,0-1,1-2,26 9,31 9,71 16,-61-24,2-5,1-4,0-5,1-5,46-3,-73-7,-1-4,-1-2,1-4,-2-4,1-2,-2-4,51-23,-115 40,46-21,-54 23,0 1,0-1,0 0,0 1,-1-1,1 0,-1-1,1 1,-1 0,0-1,0 1,0-1,0 0,0-1,-1 3,-1 0,0 0,0 0,-1 0,1 0,0 0,0 0,0 0,-1 0,1 0,0 0,-1 0,1 0,-1 0,1 1,-1-1,1 0,-1 0,0 0,1 1,-1-1,0 0,0 1,0-1,1 1,-1-1,0 1,0-1,0 1,0-1,0 1,0 0,0 0,-1-1,-24-7,-1 1,1 1,-2 1,1 1,0 1,-17 2,21-1,-242-9,0 11,0 12,1 12,-162 38,307-39,-71 26,109-18,79-30,0-1,1 1,-1 0,1 0,-1-1,1 1,-1 0,1 0,0 0,-1 0,1 1,0-1,0 0,0 1,0-1,0 0,0 1,0-1,1 1,-1-1,0 1,2-1,0 1,0-1,-1 0,1 0,0 0,0 0,1 0,-1 0,0 0,0 0,0 0,1-1,-1 1,0 0,1-1,-1 1,0-1,1 0,-1 1,1-1,-1 0,1 0,-1 0,1 0,0 0,42 4,0-2,0-3,0-1,29-5,-65 6,293-37,-2-13,-2-13,-3-13,-4-12,12-20,-232 78,-69 31,0-1,-1 1,1-1,0 1,0-1,0 1,-1-1,1 1,0-1,0 0,-1 0,1 1,-1-1,1 0,-1 0,1 0,-1 1,1-1,-1 0,0 0,1-1,-1 1,-1 1,1-1,0 1,-1-1,1 0,0 1,-1-1,1 1,-1-1,1 1,-1-1,1 1,-1 0,1-1,-1 1,1 0,-1-1,1 1,-1 0,0 0,1-1,-1 1,0 0,-52-9,-60 2,0 4,-87 11,-236 38,138-3,-1 15,122-17,1 9,-55 27,221-73,-15 5,0 1,0 1,1 1,1 0,-8 8,28-18,0 0,0 1,0-1,0 1,0 0,1-1,-1 1,1 0,0 1,0-1,0 0,0 1,0-1,1 1,-1 3,1-5,1 1,0 0,0-1,0 1,0-1,1 1,-1-1,0 1,1-1,0 0,0 1,0-1,0 0,0 1,0-1,0 0,1 0,0 1,5 4,0 1,1-2,-1 1,2-1,-1 0,0-1,1 0,0-1,0 1,8 1,19 6,1-1,0-2,1-2,0-2,0-1,0-1,1-3,-1-1,0-2,2-1,43-9,0-3,-2-4,0-3,2-5,54-26,-1-5,-4-7,-2-5,97-72,-201 126,1-1,-2-2,-1 0,0-1,15-20,-37 39,-1 0,1 0,0-1,0 1,-1 0,0-1,1 1,-1-1,0 0,0 1,-1-1,1 0,0 0,-1 0,0 0,0 1,-1 1,1-1,-1 0,0 1,1-1,-1 0,0 1,0-1,0 1,-1 0,1-1,0 1,0 0,-1 0,1-1,-1 1,1 0,-1 1,1-1,-1 0,1 0,-1 1,0-1,0 1,0-1,-27-8,-1 2,-1 1,1 1,-1 2,-31 0,42 1,-247-11,0 11,-1 12,2 11,1 12,-148 42,361-64,23-6,1 1,-1 1,2 2,-1 0,1 2,1 1,0 1,-7 6,30-18,1 1,-1 0,1 0,0 0,-1 0,1 0,0 1,1-1,-1 1,0-1,1 1,-1 0,1-1,-1 4,1-5,1 1,0 0,0 0,0 0,0-1,0 1,0 0,0 0,0-1,1 1,-1 0,1 0,-1-1,1 1,0-1,0 1,0 0,0-1,0 1,3 3,1 0,0 0,1 0,-1-1,1 0,0 0,0 0,0-1,0 0,1 0,5 2,13 3,0-2,0 0,0-2,1-1,-1-1,1-1,0-1,0-1,-1-1,5-3,35-6,-1-3,0-2,22-12,-15 3,54-27,-100 40,0-1,0-2,-1 0,-1-2,-1 0,5-7,-23 20,0 1,0-1,-1 0,1 0,-1-1,0 1,0-1,-1 0,0 0,1 1,-1-3,-2 5,1 0,-1 0,0 0,0 0,0 0,0 0,-1 0,1 0,0 0,-1 0,1 0,-1 0,0 0,0 0,0 1,0-1,0 0,0 1,0-1,0 0,-1 1,1 0,-1-1,1 1,-1 0,1-1,-1 1,0 0,0 0,-1 0,-12-6,0 0,0 1,-1 1,1 1,-1 0,0 1,-1 0,1 1,0 1,0 1,-1 1,-14 1,0 2,1 1,-1 1,1 1,1 2,-1 1,-12 8,21-9,1 1,1 2,0 0,0 1,1 0,1 2,0 0,1 1,0 0,2 2,0-1,1 2,1 0,0 0,2 1,0 1,1 0,1 0,2 0,0 1,1 0,1 0,1 1,0-1,2 10,0-13,1 0,1 0,0 0,2 0,0 0,2 3,-4-18,0 1,0 0,1-1,0 1,0-1,0 1,0-1,0 0,1 0,0 0,0 0,0-1,1 1,-1-1,1 0,-1 0,1 0,0 0,0-1,1 1,-1-1,0 0,1-1,0 1,-1-1,4 1,-4-1,1-1,0 0,-1 0,1-1,-1 1,1-1,-1 0,1 0,-1 0,1-1,-1 0,0 0,0 0,1 0,8-7,0 1,-1-1,12-11,10-13,-2-1,0-1,-3-2,-1-1,-1-1,0-7,5-11,-2-2,-3-1,-3-1,1-13,-17 53,-2-1,-1 0,0-1,-2 1,-1-1,0-12,-2 30,0 0,0 0,-1 0,1 0,-1 0,0 0,-1 1,1-1,-1 0,0 1,0-1,0 1,-1-1,0 1,1 0,-2 0,1 1,0-1,-1 0,1 1,-1 0,0 0,0 0,-1 1,1-1,0 1,-1 0,0 0,1 0,-1 1,0 0,-1-1,-19-2,0 0,0 2,0 1,-1 1,1 1,0 1,-9 2,15-1,-1 1,1 1,0 1,0 0,0 1,1 1,0 1,1 1,-10 7,18-9,0 0,0 1,1 0,0 1,1-1,0 2,1-1,0 1,0 0,1 0,1 0,0 1,0 0,1 0,1 0,0 0,0 5,-2 25,2-1,2 1,1 0,5 20,-4-44,1 1,0 0,2-1,0 1,1-1,0-1,2 1,0-1,1-1,1 1,0-1,9 10,-11-18,1 1,-1-1,1 0,0-1,1 0,0 0,0-1,0 0,1-1,0 0,0-1,0 0,1-1,-1 0,1-1,0 0,-1-1,1 0,0-1,10-1,-6-1,-1 0,1-1,-1-1,0-1,0 0,-1-1,1 0,-2-1,1-1,-1 0,0-1,0 0,-1-1,0-1,9-11,11-13,-2-1,-2-2,-1 0,13-30,-36 61,25-41,-3 0,5-20,-25 54,-1 1,0-1,-1 0,-1-1,0 1,-1-1,0 1,-1-1,-1 1,-1-1,0-5,-1 12,0 0,-1 0,0 1,0-1,0 1,-1 0,0 0,-1 0,1 1,-1-1,-1 1,1 0,-1 1,0-1,0 1,-1 0,1 1,-1 0,0 0,0 0,-1 1,1 0,-6-2,-17-5,-1 2,0 0,-1 2,1 2,-11 0,7 0,0 1,0 2,-1 2,1 1,0 1,-7 4,31-5,1 0,0 2,0-1,0 1,0 0,0 1,1 0,0 1,0 0,1 0,-1 1,1 0,1 0,0 1,0 0,0 0,1 1,0 0,0 0,1 0,1 1,-4 8,2 1,1 1,0 0,2 1,0-1,1 1,1-1,1 1,1-1,0 1,2-1,1 1,0-1,2 1,1 6,2 0,1-1,1-1,1 1,2-2,0 0,1 0,2-1,7 7,-10-15,-1-1,2-1,0 0,0-1,1-1,1 0,0-1,0-1,1-1,0 0,0-2,1 0,0 0,0-2,0-1,0 0,1-1,-1-1,15-1,-11-2,1-1,-1 0,0-2,0-1,-1 0,0-2,0-1,0 0,-1-2,-1 0,0-1,0-1,-2-1,1-1,-2 0,5-6,-7 5,-1 0,0-1,-1 0,-1-1,0-1,-2 0,4-8,-12 22,1 0,-1 0,0 0,-1-1,1 1,-1-1,0 1,0 0,-1-1,0 0,0 1,0-1,0 1,-1-1,0 1,0 0,-1-1,0 1,1 0,-2 0,1 0,-1 0,1 0,-1 0,-1 1,1-1,0 1,-1 0,0 0,0 0,-2-1,-9-5,-1 1,1 1,-1 0,-1 1,0 0,0 2,0 0,0 0,-14 0,-39-5,-59 1,115 8,-43-3,-1 2,0 3,0 2,1 3,-14 4,64-8,0 0,1 0,-1 0,1 1,-1 0,1 0,0 0,0 1,1 0,-5 3,9-5,-1 0,0 0,1-1,-1 1,1 0,0 0,-1 0,1 1,0-1,0 0,0 0,1 1,-1-1,1 0,-1 1,1-1,0 0,0 1,0-1,0 1,0-1,0 1,1-1,-1 0,1 1,-1-1,1 0,0 0,0 1,0-1,1 0,2 6,1-1,1 0,-1 0,1 0,1-1,-1 0,1 0,0 0,0-1,0 0,1-1,0 0,2 1,23 10,0-2,27 7,12-1,1-2,0-4,1-3,0-4,0-2,1-4,10-4,70-9,-2-7,141-38,13-21,-4-14,-4-13,-4-13,78-55,-267 122,85-58,-183 105,0-1,0 1,-1-1,1-1,-1 0,4-5,-10 11,-1 1,1-1,-1 0,0 1,1-1,-1 0,0 1,0-1,1 0,-1 1,0-1,0 0,0 0,0 1,0-1,0 0,0 0,0 1,0-1,0 0,0 0,0 1,-1-1,1 0,0 0,-1 1,1-1,0 0,-1 1,1-1,-1 1,1-1,-1 0,1 1,-1-1,1 1,-1-1,0 1,1 0,-1-1,0 1,1 0,-1-1,0 1,1 0,-1 0,0 0,0-1,1 1,-1 0,-25-6,1 1,-1 1,0 1,0 1,-1 1,1 2,-5 1,-15-1,-142 6,0 8,2 8,0 8,-3 10,-49 21,3 10,-192 90,368-138,1 2,1 4,-15 11,65-36,-1 0,1 1,0 0,0 0,0 0,1 1,0 0,-1 2,6-7,-1 0,1 0,0 1,0-1,0 1,0-1,1 1,-1-1,1 1,-1-1,1 1,0-1,0 1,0 0,0-1,1 1,-1-1,1 1,-1-1,1 1,0-1,0 1,0-1,0 0,1 0,-1 1,1-1,-1 0,2 2,11 9,-1 0,2-1,0-1,0 0,1-1,0 0,1-2,16 7,-28-13,87 41,3-4,1-4,1-5,2-4,35 3,-49-15,0-4,0-3,1-4,0-4,0-4,45-9,-77 5,-1-2,0-2,-1-3,-1-2,27-14,-69 28,-1 0,1-1,-1 0,0-1,0 1,4-5,-11 9,0 1,-1-1,1 1,-1-1,1 0,-1 1,1-1,-1 0,0 1,1-1,-1 0,0 1,1-1,-1 0,0 0,0 1,1-1,-1 0,0 0,0 0,0 1,0-1,0 0,-1 0,1 0,0 1,0-1,0 0,-1 0,1 0,-2-1,0 1,0-1,0 0,0 1,0-1,-1 1,1 0,0 0,-1 0,1 0,-1 0,1 1,-1-1,0 1,-1-1,-53-6,-1 2,0 2,1 3,-19 4,-198 15,-220 45,-268 93,492-87,-138 61,382-122,-59 24,78-30,1 0,0 0,0 1,0 0,0 0,0 0,1 1,0 0,-3 3,7-7,1-1,-1 1,1 0,0-1,-1 1,1 0,-1-1,1 1,0 0,0-1,0 1,-1 0,1 0,0 0,0-1,0 1,0 0,0 0,0-1,0 1,0 0,1 0,-1 0,0-1,0 1,1 0,-1-1,0 1,1 0,-1-1,1 1,-1 0,1-1,-1 1,1-1,-1 1,1-1,-1 1,1-1,0 1,-1-1,1 0,0 1,0-1,0 0,14 7,0-2,1 0,0-1,1-1,-1 0,0-1,1-1,-1 0,14-2,12 2,193 2,0-10,0-11,32-15,694-139,-904 160,39-7,38-15,-130 33,-1 0,1 0,-1 0,1 0,-1-1,1 1,-1-1,0 0,0 0,0 0,0-1,-12-1,-25 6,-602 111,423-70,-640 127,768-152,80-14,20-2,40-2,313-45,138-43,-455 78,433-88,131-24,-540 105,-214 29,65-4,-158 15,-212 23,-50 28,468-70,16-3,1 0,0 1,-1 0,1 0,0 1,0 0,0 0,1 1,-1 1,1-1,-2 2,11 2,15-2,27 0,1-1,-1-3,1-1,8-3,-41 2,205-9,180-33,212-66,-511 89,-5 2,-1-4,87-32,-160 43,-17 10,-1 0,0 0,0 0,0-1,0 1,0 0,0 0,0-1,0 1,0 0,0 0,0 0,0-1,0 1,0 0,0 0,0-1,0 1,0 0,0 0,0 0,0-1,0 1,0 0,0 0,-1 0,1-1,0 1,0 0,0 0,0 0,0 0,-1 0,1-1,0 1,0 0,0 0,-1 0,1 0,0 0,0 0,0 0,-1 0,1 0,0-1,0 1,0 0,-1 0,1 0,0 0,-14-3,0 1,0 0,0 1,0 0,0 2,-337 5,-191 34,285-18,-82 5,-1147 69,1465-95,26-1,40-2,282-23,203-47,323-93,-808 156,-16 3,0 0,0-2,18-7,-32 4,-19 4,-35 0,-60 1,-1 3,-60 8,-205 28,-89 25,3 21,-163 61,586-132,11-3,-1 0,0-2,1 0,-11 0,23-2,1-1,0 0,-1 0,1-1,-1 1,1-1,0 0,0 0,-1-1,1 1,0-1,0 0,1 0,-1 0,0-1,1 1,-1-1,1 0,0 0,-3-3,-8-14,1-1,0 0,2-1,1-1,0 0,-5-22,-3-4,-73-211,75 219,11 37,2 15,3 41,2-1,1 0,10 42,1 15,-11-75,60 460,-63-489,2 8,1 1,0-1,1 0,3 9,-7-20,1 0,-1 0,0 0,1 0,-1 0,1 0,-1 0,1 1,-1-2,1 1,0 0,0 0,-1 0,1 0,0 0,0 0,0-1,0 1,0 0,0-1,0 1,0-1,0 1,0-1,0 0,0 1,0-1,1 0,-1 0,0 0,0 0,0 0,0 0,1 0,-1 0,0 0,0 0,0-1,0 1,0 0,0-1,1 1,-1-1,0 1,0-1,0 0,-1 1,1-1,0 0,0 0,0 0,0 0,-1 0,13-14,-1-1,0 0,-2-1,0 0,0 0,1-9,4-4,59-115,-7-4,-7-2,2-28,-56 161,-12 43,-51 151,66-210,-1 0,-2-1,-1 0,-2 0,-1-15,-2 49,0 1,0-1,0 1,-1-1,1 1,0-1,0 1,-1-1,1 1,0-1,-1 1,1 0,0-1,-1 1,1-1,-1 1,1 0,-1-1,1 1,-1 0,1 0,-1-1,1 1,-1 0,1 0,-1 0,1 0,-1 0,0 0,1 0,-1 0,1 0,-1 0,1 0,-1 0,0 0,1 0,-1 0,1 0,-1 1,1-1,-1 0,-30 13,23-9,-3 2,1 0,0 0,1 1,-1 1,1-1,1 1,-1 1,2 0,-1 0,-4 7,-15 24,-21 42,44-75,-46 85,50-91,0-1,0 1,0-1,0 0,0 1,0-1,-1 0,1 1,0-1,0 0,0 1,-1-1,1 0,0 1,0-1,-1 0,1 0,0 1,0-1,-1 0,1 0,0 0,-1 1,1-1,0 0,-1 0,1 0,-1 0,1 0,0 0,-1 0,1 0,0 0,-1 0,1 0,-1 0,1 0,0 0,-1 0,1 0,0 0,-1 0,1 0,0-1,-1 1,1 0,0 0,-1 0,1-1,0 1,-1 0,1 0,0-1,0 1,-1 0,1-1,0 1,0 0,0-1,-1 1,1 0,0-1,0 1,0 0,0-1,0 1,0 0,0-1,0 1,-6-37,6 36,-4-87,3 0,6-28,23-185,-7 90,43-356,-48 480,-8 49,-2-1,-2 0,-1-5,-1-23,1 10,-3 1,-2-1,-9-44,-16-2,17 70,1-1,-3-23,10 41,0 4,0 0,1 1,0-1,1 0,0 0,1 0,1-4,-1 12,1-1,-1 1,1 0,0 0,0 1,0-1,0 0,1 1,0-1,-1 1,1 0,0 0,1 0,-1 0,0 0,1 1,0-1,-1 1,1 0,0 0,0 1,0-1,3 0,40-10,1 1,0 3,1 2,0 1,8 3,-42 1,427-15,140 24,443 61,62 53,-1041-117,0 0,-23-3,0 0,-1 2,1 0,-1 2,0 0,9 5,-29-10,-1 0,1-1,-1 1,1 0,-1 0,0 0,1 0,-1 0,0 0,0 0,0 0,1 1,-1-1,-1 0,1 1,0-2,-1 1,0 0,0-1,0 1,0 0,0-1,0 1,0 0,0-1,0 1,0-1,0 1,-1 0,1-1,0 1,0 0,0-1,-1 1,1-1,0 1,-1-1,1 1,-1-1,1 1,-1 0,-5 3,1 1,-1-1,-1 0,1-1,-1 1,-3 1,-99 42,-2-4,-63 14,-246 56,372-101,-424 96,-309 25,735-128,33-4,1-1,0 2,-1 0,1 1,0 0,0 0,-9 5,21-8,0 0,0 0,0 0,0 0,0 0,1 0,-1 0,0 0,0 0,0 0,0 0,0 0,0 0,0 0,0 0,0 0,1 0,-1 0,0 0,0 0,0 0,0 1,0-1,0 0,0 0,0 0,0 0,0 0,0 0,0 0,0 0,0 0,0 0,0 0,0 1,0-1,1 0,-1 0,0 0,0 0,0 0,0 0,0 0,0 0,0 0,-1 1,1-1,0 0,0 0,0 0,0 0,0 0,0 0,0 0,0 0,0 0,0 0,0 0,0 1,0-1,0 0,0 0,0 0,0 0,-1 0,1 0,0 0,0 0,19 3,74 2,18-4,-41-1,621-15,-2-29,422-92,-1105 135,58-9,-60 9,-7 0,-34 5,-2070 143,1976-140,-255 6,665-22,2245-224,-2423 219,-85 9,-25 1,-44 1,0 1,0 3,0 2,-38 1,-1369 53,83-2,1366-54,27-1,55 0,1629-52,-485-38,-1106 80,-418 44,-2441 245,2685-270,45-5,1-2,-1 1,1-2,-1-1,0-1,-16-2,36 3,0 0,0 0,0 0,0 0,-1 0,1 0,0 0,0 0,0 0,-1 0,1 0,0 0,0 0,0 0,0 0,-1 0,1 0,0 0,0 0,0 0,0 0,0-1,-1 1,1 0,0 0,0 0,0 0,0 0,0-1,0 1,0 0,-1 0,1 0,0 0,0-1,0 1,0 0,0 0,0 0,0-1,0 1,0 0,0 0,0 0,0 0,0-1,0 1,0 0,0 0,0 0,0 0,1-1,-1 1,0 0,0 0,19-12,47-15,0 4,62-13,-63 18,1202-277,23 90,-1088 181,-108 18,-94 6,0 0,0 0,0 0,-1 0,1 0,0 1,0-1,0 0,0 0,0 0,0 0,0 0,0 0,-1 0,1 1,0-1,0 0,0 0,0 0,0 0,0 1,0-1,0 0,0 0,0 0,0 0,0 0,0 1,0-1,0 0,0 0,0 0,0 0,0 1,0-1,0 0,0 0,0 0,1 0,-1 0,0 0,0 1,0-1,0 0,0 0,0 0,0 0,1 0,-1 0,0 0,0 0,0 1,0-1,0 0,1 0,-1 0,0 0,0 0,0 0,0 0,0 0,1 0,-1 0,0 0,0 0,0 0,-28 13,-96 25,-2-6,-25-1,143-30,-633 114,-4-29,-546-1,1124-82,25 0,0-2,0-2,-11-3,37-2,16 6,0 0,0-1,0 1,0 0,0-1,0 1,0 0,-1 0,1-1,0 1,0 0,0-1,0 1,1 0,-1-1,0 1,0 0,0 0,0-1,0 1,0 0,0 0,0-1,1 1,-1 0,0 0,0-1,0 1,0 0,1 0,-1 0,0-1,0 1,1 0,-1 0,0 0,0 0,1-1,9-5,0 1,0 0,1 0,0 1,8-2,199-59,200-31,-331 77,1037-189,12 76,-1044 128,-81 8,-25 3,-40 8,0-2,-1-3,-23 0,17-1,-731 82,-3-35,-209-34,957-21,-38-1,78-1,1 1,-1-1,1 0,0 0,-1-1,1 0,0 0,0 0,-3-3,9 5,0 0,-1 0,1 0,0 0,0 0,0 0,-1 0,1 0,0-1,0 1,0 0,0 0,-1 0,1 0,0 0,0-1,0 1,0 0,0 0,0 0,0-1,-1 1,1 0,0 0,0-1,0 1,0 0,0 0,0 0,0-1,0 1,0 0,0 0,0-1,0 1,0 0,0 0,0 0,1-1,-1 1,0 0,0 0,0 0,0-1,0 1,0 0,1 0,17-10,36-4,0 2,1 2,41-1,-65 8,718-51,10 40,-3 24,501 80,-1101-72,31 14,-171-29,0 1,0 1,-1 0,2 1,-16-5,1 0,-1-1,0 1,1 0,-1 0,0 0,1 0,-1 0,0 0,0 0,0 0,0 0,0 1,0-1,0 1,-1-1,1-1,-1 1,0 0,0-1,0 1,0 0,0-1,0 1,0 0,0-1,0 1,-1 0,1-1,0 1,0 0,0-1,-1 1,1 0,0-1,-1 1,1-1,-1 1,1-1,-1 1,-3 3,0 0,-1-1,0 0,1 0,-1 0,0 0,-1-1,-1 1,-57 19,0-3,-1-2,-55 5,115-21,-473 73,-2-20,-122-17,526-35,65-4,16 0,120-16,121-12,93-9,2229-278,-2471 305,229-36,-285 39,-33 2,-15 5,0 1,0-1,0 1,0 1,-1-1,-5 1,-138-2,-124 16,-165 31,349-34,61-8,-555 71,335-33,-77 29,230-39,95-30,-1-1,1 1,0 0,0 0,0 0,0 1,0-1,0 0,0 1,0-1,0 1,1 0,-1 0,1-1,-1 1,1 0,-1 0,0 3,3-4,-1 1,0-1,1 1,-1-1,1 1,0-1,0 1,-1-1,1 0,0 1,0-1,0 0,0 0,1 1,-1-1,0 0,0 0,1 0,-1-1,0 1,1 0,-1 0,1-1,-1 1,1-1,0 1,-1-1,1 0,35 12,0-3,1-1,-1-1,1-3,30 1,-54-4,340 18,2-15,-1-15,-1-16,121-34,-453 58,39-8,-59 11,1 0,0-1,-1 0,1 1,0-1,-1-1,1 1,-1 0,1 0,-1-1,0 1,0-1,0 0,2-2,-7-4,-16 0,-25-1,1 2,-1 2,-41 0,56 4,-360-11,0 17,-218 37,564-38,0 1,1 3,0 1,-16 6,53-13,0 0,0 0,0 0,0 0,1 1,-1 0,0 0,1 0,0 1,0-1,0 1,-1 2,4-4,0-1,0 1,0 0,1 0,-1 0,1 0,-1 0,1 0,0 0,0 0,0 0,0 0,0 0,0 0,0 0,1-1,-1 1,1 0,-1 0,1 0,0 0,0 0,0-1,0 1,0 0,0-1,0 1,1-1,-1 1,0-1,1 0,0 1,-1-1,2 1,17 13,1-1,1 0,0-2,1 0,0-2,1 0,21 5,59 18,2-4,1-5,1-5,1-4,0-5,1-5,79-7,-25-9,1-8,-2-6,-1-8,122-42,-223 58,-1-3,-2-3,42-23,-91 42,0-1,-1-1,0 0,0 0,4-3,-11 8,0 0,0 0,0 0,0 0,0 0,0-1,0 1,-1 0,1 0,0-1,-1 1,1-1,-1 1,1 0,-1-1,1 1,-1-1,0 1,0-1,0 1,0-1,0 1,0-1,0 1,-1-1,1 1,0 0,-1-1,1 1,-1-1,0 1,1 0,-1-1,0 1,0 0,0 0,0-1,-5-4,0 1,0 0,0 1,-1-1,1 1,-1 1,0-1,0 1,-1 0,-6-1,-90-22,86 23,-90-16,0 6,-1 4,-1 6,1 3,0 6,0 5,1 4,0 5,2 4,0 5,2 5,-18 12,51-16,2 3,-17 14,55-29,1 3,1 0,1 2,0 1,-17 21,36-36,1 1,0 0,0 0,1 1,1 0,0 1,0-1,1 1,1 0,0 0,-3 13,6-18,0 1,1 0,0 0,0-1,0 1,1 0,0-1,1 1,0-1,0 1,0-1,1 0,0 0,0 0,1 0,0-1,0 1,1-1,0 0,1 1,9 8,1 0,1-2,0 0,1-1,0 0,1-2,0 0,1-1,0-1,0-1,1-1,15 3,24 3,1-2,1-3,57-1,-32-7,1-4,-1-3,0-5,-1-3,-1-4,66-25,-52 10,-1-4,-3-5,-1-4,-3-3,42-35,-107 69,-2-1,0-1,-1-1,0-2,-2 0,4-7,-22 26,0-1,0 0,-1 0,1 0,-1 0,0 0,0 0,-1 0,1-1,-1 1,0 0,0-1,0 0,-1 1,0-1,1 1,-2-1,1 1,-1-2,0 2,-1 0,0-1,0 1,0 0,0 0,-1 0,0 0,0 1,0-1,0 1,0-1,-1 1,0 0,1 1,-1-1,0 1,-1-1,1 1,-2 0,-27-11,-1 1,0 2,0 1,-1 2,0 2,0 1,-8 1,-75-4,0 6,1 5,0 5,0 5,1 6,1 4,1 5,1 5,2 5,-104 53,156-62,-53 35,93-53,0 2,2 0,-1 1,2 1,0 0,1 2,-4 6,15-18,0 0,0 0,0 1,1-1,0 1,1 0,0 0,0 0,0 0,1 1,-1-1,2 0,-1 1,1-1,1 1,-1-1,1 0,0 1,1-1,0 0,0 0,0 0,3 4,4 8,1-1,1 0,1-1,0 0,1 0,1-2,13 13,1-1,2-2,1 0,0-2,2-1,1-2,0-1,2-2,0-1,0-2,2-1,7 0,0-3,-1-2,1-1,1-3,-1-1,1-3,-1-1,0-3,1-1,24-8,-2-3,-1-3,-1-3,0-3,51-28,-67 27,-2-1,-1-3,-2-2,-1-1,-1-3,12-14,-54 49,13-13,-1-1,0 0,-1 0,7-12,-16 23,-1 1,0-1,0 1,-1-1,1 0,-1 0,0 0,0 0,0 0,0 0,-1 0,1 0,-1 0,0 0,0-1,-1 1,1 0,-1 0,0 0,0 0,-1 0,1 0,-1 1,-1-3,-1 0,0 0,-1 0,0 0,0 1,-1-1,1 1,-1 1,0-1,-1 1,1 0,-2 0,-14-7,0 2,0 0,-5 0,-39-10,0 3,-1 3,-1 3,0 3,-1 2,0 4,-47 3,0 5,0 6,-17 7,43-2,0 3,-42 18,80-21,2 2,0 3,1 2,-36 25,71-41,-1 1,2 1,0 0,0 1,1 1,-8 10,18-20,-1 0,1 1,0 0,0 0,0-1,1 1,-1 0,1 0,0 1,0-1,0 0,0 0,1 1,0-2,1 0,-1 0,1 0,-1 0,1 0,0-1,0 1,0 0,1-1,-1 1,1-1,-1 1,1-1,0 0,0 1,0-1,0 0,0 0,0 0,3 1,4 3,1 0,0-1,0 0,1 0,-1-1,1 0,0-1,0-1,0 1,0-2,1 1,4-2,15 1,1-2,-1-1,1-1,0-2,37-9,0-3,-1-3,-2-3,0-3,-1-3,36-24,12-12,-3-5,-3-5,12-17,-100 76,67-53,7-14,-69 59,-1-1,0-1,-2 0,-1-2,12-23,-29 46,1-1,-1 0,0 0,-1 0,1-1,-1 1,-1-1,1 1,-1-1,0 0,0 1,-1-1,0 0,0 0,-1 1,0-1,-1-2,0 3,0 1,-1 0,0-1,0 1,-1 0,1 1,-1-1,0 1,0-1,-1 1,1 0,-1 1,0-1,0 1,0 0,0 0,-1 1,1-1,-6 0,-21-9,-2 1,1 2,-2 2,1 1,-1 1,-14 1,-31 2,-1 3,-22 5,-14 6,1 5,1 5,0 5,-96 38,127-35,1 4,2 4,1 3,3 4,1 3,-48 42,90-63,2 2,1 2,1 1,1 1,3 1,-22 35,37-52,2 0,0 1,0 0,2 0,0 1,2-1,0 1,0 1,2-1,1 1,0-1,1 1,2 0,0 0,0-1,3 6,-2-18,-1 1,1-1,1 0,-1 0,1-1,1 1,-1 0,1-1,0 0,1 0,-1 0,1-1,0 1,1-1,-1 0,4 2,0-1,1-1,-1 0,1-1,0 1,0-2,0 0,1 0,-1 0,1-2,7 1,16 0,0-2,0-2,0-1,-1-2,0-1,29-9,17-9,-1-3,-2-3,-1-4,-1-3,52-36,-32 11,-3-4,-2-3,75-79,-106 91,41-55,-78 85,-1 0,-1-2,-2-1,-1 0,7-20,-20 43,0 1,-1-1,1 0,-1 0,-1-1,0 1,0 0,0 0,-1-1,0 1,0 0,-1-1,0 1,0 0,-1 0,1 0,-3-4,0 3,0 1,-1 0,0 0,0 1,0 0,-1 0,0 0,0 0,0 1,-1 0,0 0,0 1,0 0,0 0,-6-2,-29-10,0 2,-1 2,-1 1,0 2,0 3,0 1,-12 2,-58-2,-1 5,1 5,0 5,0 6,-54 15,7 8,2 7,2 7,-77 40,138-52,3 6,1 3,3 4,-38 31,87-53,2 1,0 2,3 1,-19 26,33-36,2 1,1 1,1 1,1 0,2 1,1 1,-3 12,10-24,0 1,2-1,0 1,1 0,1 0,0 1,2-1,1 0,0 1,1-1,1 0,1 0,1-1,1 1,1-1,0 0,1-1,1 1,1-2,1 1,0-2,1 1,1-2,0 1,2-2,-1 0,2 0,13 8,3-1,1-2,0-1,2-2,0-1,0-2,1-2,1-1,0-1,0-2,1-2,29 0,8-3,-1-3,0-4,1-2,-2-4,45-14,10-8,-1-6,-3-6,-1-5,48-31,14-18,-4-9,68-59,-126 78,-5-5,59-64,-136 117,27-35,-55 61,-2 0,0-1,-1-1,-1 0,0 0,3-12,-10 22,1 1,-2-1,1 0,-1 0,0 1,0-1,0 0,-1 0,0 0,-1 0,0 0,0 0,0 0,-1 1,0-1,0 0,-1 1,1 0,-1-1,-1 1,1 0,-1 1,0-1,-2-1,-7-6,-1 0,0 0,-1 1,0 1,-1 0,0 2,-1-1,-9-2,-31-14,-2 3,-1 2,0 3,-59-9,-17 4,-107-3,82 18,1 6,-1 8,-86 16,110-3,2 6,1 6,2 6,-36 19,103-32,1 3,-1 5,45-22,1 2,0 0,1 1,0 1,1 0,1 1,0 1,-1 3,13-15,0 1,1 0,-1-1,1 1,0 1,0-1,1 0,-1 1,1-1,0 1,1 0,-1 0,1 0,0 0,1 0,-1-1,1 1,1 0,-1 0,1 0,0 0,0 0,1 0,-1 0,1-1,1 1,-1-1,1 1,0-1,0 0,0 0,1 0,0-1,0 1,0-1,0 0,1 0,-1 0,6 2,8 5,0-1,0 0,1-2,0 0,0-1,1-1,0-1,9 1,41 5,60 1,-125-12,112 5,0-5,0-5,0-5,-1-6,50-15,-33-1,-3-5,0-6,-3-6,63-36,-128 55,-2-3,-1-3,-1-2,-3-3,20-19,-67 53,0 0,0-1,-1 0,0 0,0-1,5-9,-11 16,0-1,1 1,-1-1,0 1,-1-1,1 0,0 0,-1 1,1-1,-1 0,0 0,0 0,0 0,-1 1,1-1,-1 0,1 0,-1 0,0 1,0-1,0 1,0-1,0 0,-1 1,1 0,-1-1,0 1,0 0,-5-6,0 1,-1 0,0 0,0 0,-1 1,1 1,-2-1,-7-2,-87-34,31 20,-2 2,0 4,-1 3,-1 4,1 3,-1 3,0 3,0 4,-52 11,13 3,0 6,2 5,2 4,1 6,1 4,3 5,95-42,-46 21,1 2,-43 30,86-50,1 1,0 0,1 1,0 0,0 1,1 0,1 1,0 0,1 1,0 0,1 0,1 1,-1 2,6-11,0 0,0-1,0 1,1 0,0 0,1 0,-1 0,1-1,0 1,0 0,1 0,0 0,0 0,0 0,1 0,0-1,0 1,1 1,1 1,1-2,-1 1,1-1,1 1,-1-1,1-1,0 1,1-1,-1 0,1 0,0-1,2 1,21 9,1-1,0-2,0 0,1-3,1 0,6-2,52 8,0-5,1-4,0-4,-1-4,1-4,-1-3,0-5,65-20,-14-5,-3-6,-2-6,-2-5,-2-7,9-12,-68 36,-1-3,-3-4,-2-2,46-44,-106 86,1-2,-1 1,-1-1,0 0,0-1,1-3,-6 11,-1 0,0 0,0-1,0 1,0 0,0-1,-1 1,1-1,-1 1,0-1,0 1,1-1,-1 1,-1-1,1 1,0-1,-1 1,1-1,-1 1,0 0,0-1,0 1,0 0,0 0,0-1,-1 1,1 0,-1 0,1 1,-1-1,0 0,-11-8,0 1,-1 0,0 1,-1 1,1 0,-1 1,-1 1,1 0,-11-1,23 5,-94-24,0 5,-1 4,-1 5,0 3,0 5,0 5,0 4,0 4,-35 10,46-2,1 4,2 3,-28 15,64-20,0 3,2 1,0 2,2 2,1 2,-7 9,31-22,1 1,0 0,1 1,0 3,12-14,0 0,1 0,0 1,0 0,1 0,0 0,0 0,1 1,1-1,0 1,-2 8,4-14,0 1,0-1,0 1,1-1,-1 1,1-1,0 0,0 1,1-1,-1 0,1 0,0 0,0 0,0 0,1 0,-1 0,1-1,0 1,0-1,0 0,1 0,-1 0,1-1,2 3,7 3,1-1,0 0,0-1,1 0,0-1,13 2,29 5,1-2,0-3,1-2,0-3,-1-3,1-2,41-8,24-9,0-5,-1-6,8-9,13-8,-3-6,-2-7,-3-5,-2-7,-118 64,1 0,-2-1,0-1,0-1,-1 0,0-1,3-4,-16 16,0 0,0 0,0 0,0 0,-1 0,1-1,0 1,-1 0,1-1,0 1,-1 0,1-1,-1 1,0-1,0 1,1 0,-1-1,0 1,0-1,0 1,-1-1,1 1,0-1,0 1,-1 0,1-1,-1 1,-1-2,0 0,0 1,-1-1,1 1,-1-1,1 1,-1 0,0 0,0 0,0 0,-1 0,-20-10,0 1,0 0,-1 2,0 1,-24-4,-37-4,-14 2,70 10,-158-17,0 8,-1 8,0 8,1 9,-47 14,216-23,-9 1,1 1,-17 5,37-8,0 0,0 1,1 0,-1 0,1 0,0 1,0 0,0 0,1 0,-1 1,1 0,-2 2,6-5,-1 0,1 0,-1 1,1-1,0 0,0 1,0-1,0 1,0-1,1 1,-1-1,1 1,0 0,0-1,0 1,0-1,0 1,0 0,1-1,-1 1,1-1,0 1,0-1,-1 1,2-1,-1 0,0 1,0-1,1 0,-1 0,1 0,0 0,0 0,0 0,1 1,8 7,0-1,1 0,-1 0,2-2,-1 1,3 0,22 9,1-2,1-1,0-1,1-3,0-1,0-2,1-2,16-1,18-1,1-3,0-4,-1-3,6-4,11-5,-1-5,-1-4,0-3,-3-5,0-3,-3-4,-1-3,51-38,-110 65,0-1,-1-1,0-1,-2-1,4-6,-23 25,0-1,-1 0,1 0,0 0,-1 0,1 0,-1 0,1-1,-1 1,0 0,0-1,0 1,0-1,0 1,-1-1,1 1,-1-1,0 1,0-1,0 0,0 1,0-1,0 1,-1-1,1 1,-1-1,0 1,0-1,0 1,0-1,0 1,0 0,-1-1,1 1,-1 0,1 0,-1 0,0 0,0 1,0-1,0 0,0 1,-2-2,-12-6,0 0,0 1,-1 1,0 0,-1 2,-1-1,16 5,-86-23,-1 3,-1 4,-34 0,-44 3,-69 6,114 9,0 6,-10 6,60-2,1 2,0 4,2 3,-7 6,59-20,1 2,0 0,1 1,-1 1,2 0,0 2,0 0,-9 9,21-17,0 0,0 0,1 0,-1 0,1 1,0-1,1 1,-1 0,1 0,0 0,0 0,0 1,1-1,-1 0,1 1,1-1,-1 1,1-1,0 0,0 1,1-1,-1 1,1-1,1 1,-1-1,1 0,0 0,0 0,0 0,1 0,-1 0,3 2,3 4,0 0,1-1,1 0,0-1,0 0,0 0,1-1,1-1,-1 1,1-2,0 0,1 0,-1-1,1-1,0 0,5 0,35 8,2-3,-1-1,22-3,-54-3,85 7,0-5,0-5,0-5,75-14,-126 6,-19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20:16.571"/>
    </inkml:context>
    <inkml:brush xml:id="br0">
      <inkml:brushProperty name="width" value="0.1" units="cm"/>
      <inkml:brushProperty name="height" value="0.1" units="cm"/>
      <inkml:brushProperty name="color" value="#EFF9FF"/>
      <inkml:brushProperty name="ignorePressure" value="1"/>
    </inkml:brush>
  </inkml:definitions>
  <inkml:trace contextRef="#ctx0" brushRef="#br0">3252 525,'1'1,"-1"1,1-1,-1 0,1 1,-1-1,1 0,0 0,0 0,0 0,0 0,0 0,0 0,0 0,0 0,0 0,0 0,0-1,0 1,1 0,-1-1,0 1,0-1,1 0,-1 1,1-1,-1 0,0 0,1 0,-1 0,1 0,46 3,16-9,1-2,-2-4,1-2,35-15,-22 8,255-78,-222 65,-75 21,-34 11,-9 2,-68 14,-226 70,-173 76,335-109,2 5,3 7,-68 44,187-97,6-5,0 1,0 0,0 1,1 1,0-1,0 1,1 1,-2 2,9-10,0 0,0 1,1-1,-1 0,0 1,1-1,-1 1,1-1,-1 1,1 0,0-1,-1 1,1-1,0 1,0 0,0-1,1 1,-1-1,0 1,1-1,-1 1,0 0,1-1,0 0,-1 1,1-1,0 1,0-1,0 0,0 1,0-1,0 0,0 0,0 0,1 0,-1 0,0 0,1 0,-1 0,1-1,6 5,0 0,1-1,-1 0,1-1,0 0,4 1,35 6,0-1,1-2,0-3,0-2,1-1,16-5,45-6,-1-4,27-12,100-31,-194 44,0-2,-1-2,-1-1,10-9,-48 27,-1-1,0 0,1-1,-1 1,0 0,1-1,-1 1,0-1,0 0,0 0,-1 0,1 0,0 0,-1 0,1 0,-1 0,0-1,1 1,-1 0,0-1,-1 1,1-1,0 0,-1 2,-1-1,1 1,-1 0,1 0,-1 0,1 0,-1 0,1 0,-1 0,0 0,0 0,1 1,-1-1,0 0,0 0,0 1,0-1,0 0,0 1,0-1,-40-12,-36 2,0 3,0 4,-50 4,34 0,-129 1,0 9,-200 36,420-46,-12 1,0 1,0 1,0 1,1-1,-1 2,1 0,0 1,-10 5,22-10,-1 0,1-1,0 1,-1 0,1 0,0 0,0 0,-1 0,1 0,0 0,0 0,0 1,0-1,0 0,0 1,1-1,-1 1,0-1,1 1,-1-1,1 1,0-1,-1 1,1-1,0 1,0-1,0 1,0 0,0-1,0 1,1-1,-1 1,0 0,1-1,-1 1,1-1,0 1,-1-1,1 0,0 1,0-1,0 0,0 1,0-1,0 0,0 0,0 0,1 0,-1 0,0 0,1 0,-1-1,1 1,8 5,0 0,0-1,0 0,1 0,0-1,0-1,1 0,27 5,0-2,1-1,-1-3,1-1,-1-2,1-1,-1-2,21-6,-12 0,0-3,-1-1,0-2,-1-2,-2-3,30-17,-63 32,-1 0,0-1,-1 0,1 0,-1-1,-1 0,1-1,5-8,-13 16,0 0,0 0,0 0,-1 0,1 0,0 0,-1 0,1-1,-1 1,1 0,-1-1,0 1,1 0,-1 0,0-1,0 1,0 0,0-1,0 1,0 0,0-1,-1 1,1 0,-1-1,0 0,-1 0,1 0,-1 1,0-1,0 1,0-1,0 1,0 0,0 0,0 0,0 0,0 0,0 0,-1 1,1-1,-1 1,-28-8,-1 2,0 2,0 0,-20 2,-136 7,152-4,-153 11,1 7,1 9,-71 24,245-49,-46 14,56-16,0 0,0 1,0-1,0 1,0-1,1 1,-1 0,0 0,1 0,-1 0,1 0,0 1,0-1,-2 3,4-4,0-1,0 1,0 0,-1-1,1 1,0 0,0-1,0 1,0 0,0 0,0-1,0 1,1 0,-1-1,0 1,0 0,0-1,1 1,-1 0,0-1,1 1,-1 0,0-1,1 1,-1-1,1 1,-1-1,1 1,-1-1,1 1,0-1,-1 0,1 1,-1-1,1 0,0 1,-1-1,1 0,0 0,0 1,18 5,0 0,1-2,0 0,0-1,0 0,0-2,0-1,9 0,-18 0,92-2,0-4,-1-4,0-5,-1-4,91-31,-44 3,-2-8,-3-5,81-50,-194 95,-9 4,0 1,-1-2,-1-1,0 0,0-3,-17 15,-1 0,1 0,-1-1,1 1,-1-1,0 1,0-1,0 0,0 1,0-1,0 0,0 0,-1 1,1-1,-1 0,1 0,-1-1,0 1,0 1,-1-1,1 1,-1 0,1 0,-1-1,0 1,1 0,-1 0,0 0,0 0,0 0,0 0,0 0,0 0,0 0,0 0,0 0,-1 1,1-1,0 0,0 1,-1-1,1 1,-1-1,-19-4,1 0,-1 1,0 1,0 1,0 1,-1 1,1 1,-11 2,-77 6,1 4,0 5,1 5,-89 32,62-10,2 7,2 5,-66 43,183-94,1 1,0 0,1 0,0 1,0 1,0 0,1 0,-8 11,17-19,0 0,0 0,0 0,0 0,0 1,0-1,1 0,-1 1,0-1,1 0,-1 1,1-1,0 1,0-1,-1 1,1-1,0 1,0-1,0 1,0-1,1 1,-1-1,0 1,0-1,1 0,-1 1,1-1,0 1,-1-1,1 0,0 1,0-1,0 0,0 0,0 0,0 0,0 0,0 0,0 0,0 0,1 0,-1 0,0-1,1 1,7 3,1 0,-1-1,0 0,1 0,0-1,7 1,37 3,0-3,0-2,1-2,-1-2,45-10,34-12,103-33,-63 6,-2-6,-3-9,145-80,-295 138,0-1,-1-1,-1-1,6-5,-20 16,-1-1,1 1,-1-1,1 1,-1-1,0 1,0-1,0 0,1 0,-2 0,1 0,0 0,0 0,-1 0,1 0,-1 1,0 0,0 0,0 1,0-1,-1 0,1 0,0 0,0 0,-1 0,1 1,0-1,-1 0,1 0,-1 1,1-1,-1 0,1 0,-1 1,0-1,1 1,-1-1,0 1,1-1,-1 1,-5-4,0 2,-1-1,1 1,-1 0,1 0,-1 1,1 0,-4 0,-42-5,0 3,0 2,-30 4,-161 21,164-14,-169 20,0 12,-88 33,232-42,102-32,0 0,0-1,0 1,0 0,1 0,-1 0,0 0,1 1,-1-1,1 0,-1 1,1-1,0 1,-1 0,2-2,0 0,0 1,0-1,0 1,0-1,0 1,0-1,0 1,1-1,-1 0,0 1,0-1,0 1,0-1,1 0,-1 1,0-1,0 1,1-1,-1 0,0 1,0-1,1 0,-1 0,1 1,-1-1,0 0,1 0,-1 1,0-1,1 0,-1 0,1 0,-1 0,1 0,8 3,0 0,0-1,0-1,0 1,5-1,75 3,0-4,-1-4,1-4,34-10,359-80,-190 25,-3-12,165-77,-329 103,-121 57,0 0,0 0,0 0,0 0,-1-1,1 1,-1-1,0 0,0 0,0-1,0 1,-1-1,2-1,-4 4,0 1,0-1,0 1,0-1,0 0,0 1,0-1,0 0,0 1,0-1,0 0,-1 1,1-1,0 1,0-1,-1 0,1 1,-1-1,1 1,0-1,-1 1,1-1,-1 1,1-1,-1 1,1 0,-1-1,1 1,-1-1,-38-12,1 6,-1 3,1 0,-35 3,-137 11,-29 15,2 9,-73 27,-466 140,144-5,397-111,-135 73,329-138,1 2,-8 7,43-26,0 0,1 0,-1 1,1-1,0 1,0 0,0 0,1 0,-1 1,-1 2,5-6,0 0,0 0,-1-1,1 1,0 0,0 0,0 0,0-1,0 1,0 0,0 0,0 0,0-1,0 1,0 0,0 0,1 0,-1-1,0 1,1 0,-1 0,1-1,-1 1,0 0,1 0,1 1,0-1,1 1,-1 0,0-1,1 1,-1-1,1 0,-1 0,1 0,0 0,1 0,18 5,-1-2,1-1,-1 0,1-2,13 0,126-9,-143 6,254-26,-2-12,231-68,-102-2,212-97,-507 168,69-24,-4-8,-1-8,-164 77,6-3,-1 0,0 0,0-1,0-1,4-3,-12 9,0 0,-1 1,1-1,0 0,-1 0,1 1,-1-1,1 0,-1 0,1 0,-1 0,0 0,1 0,-1 0,0 1,0-1,1 0,-1 0,0 0,0 0,0 0,0 0,-1 0,1-1,-1 1,0-1,0 1,0-1,0 1,0 0,-1 0,1-1,-1 1,1 0,-1 0,1 0,-1 0,1 1,-1-1,0 0,0 1,1-1,-3 0,-23-5,0 1,-1 0,-26 1,-194-5,-99 19,-1186 115,577-38,9-35,898-50,42-2,9 0,67-3,-16 2,1161-93,-6-86,-1141 169,-19 3,0-1,39-14,-75 16,-25 1,-33 1,0 3,0 1,-1 2,-14 3,7 0,-978 86,143-9,694-69,57-5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20:20.831"/>
    </inkml:context>
    <inkml:brush xml:id="br0">
      <inkml:brushProperty name="width" value="0.35" units="cm"/>
      <inkml:brushProperty name="height" value="0.35" units="cm"/>
      <inkml:brushProperty name="color" value="#EFF9FF"/>
      <inkml:brushProperty name="ignorePressure" value="1"/>
    </inkml:brush>
  </inkml:definitions>
  <inkml:trace contextRef="#ctx0" brushRef="#br0">1 0,'6'0,"2"0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20:21.191"/>
    </inkml:context>
    <inkml:brush xml:id="br0">
      <inkml:brushProperty name="width" value="0.35" units="cm"/>
      <inkml:brushProperty name="height" value="0.35" units="cm"/>
      <inkml:brushProperty name="color" value="#EFF9FF"/>
      <inkml:brushProperty name="ignorePressure" value="1"/>
    </inkml:brush>
  </inkml:definitions>
  <inkml:trace contextRef="#ctx0" brushRef="#br0">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20:31.521"/>
    </inkml:context>
    <inkml:brush xml:id="br0">
      <inkml:brushProperty name="width" value="0.35" units="cm"/>
      <inkml:brushProperty name="height" value="0.35" units="cm"/>
      <inkml:brushProperty name="color" value="#EFF9FF"/>
      <inkml:brushProperty name="ignorePressure" value="1"/>
    </inkml:brush>
  </inkml:definitions>
  <inkml:trace contextRef="#ctx0" brushRef="#br0">3561 2694,'-197'8,"-60"15,-21 2,-292-4,706-26,65-13,-18 1,1294-89,-1438 102,-54 3,-75 5,-1559 64,1592-67,10-1,1 2,-31 6,67-4,23 0,50 3,0-2,25-4,-18 0,450 9,1620 66,-1999-67,138 12,-233-12,-41-4,-13 0,-14-1,-1 0,0-2,0 0,-14-2,2 2,-682 3,222-4,607-3,1398-42,-1436 40,753-57,-882 56,-392 16,-252 45,587-44,1 4,1 6,-6 6,49-2,51-12,16-13,0-1,0 0,0 1,0-1,0 1,0-1,0 1,0-1,0 0,0 1,0-1,0 1,0-1,0 0,0 1,0-1,1 0,-1 1,0-1,0 0,1 1,-1-1,0 0,0 1,1-1,-1 0,0 0,1 1,-1-1,1 0,3 3,1-1,-1 0,1-1,0 1,0-1,0 0,3 0,40 6,0-2,0-2,42-3,151-19,-237 19,230-29,-2-11,-2-9,-2-11,125-53,-276 81,-64 21,-13 10,0 1,0 0,0 0,0-1,0 1,0 0,0 0,0-1,0 1,0 0,0 0,-1-1,1 1,0 0,0 0,0-1,0 1,0 0,0 0,-1 0,1-1,0 1,0 0,0 0,0 0,-1 0,1-1,0 1,0 0,-1 0,1 0,0 0,0 0,0 0,-1 0,1 0,0 0,0 0,-1-1,1 1,0 0,-8-1,0 0,0 0,0 1,0 0,0 0,0 1,0 0,-7 2,-77 19,77-18,-106 32,2 6,2 4,-107 60,173-79,-24 19,62-38,1 0,1 2,0-1,0 1,1 1,0 0,1 0,-4 6,12-16,1 0,-1 0,1 0,-1 0,1 0,-1 0,1 0,-1 0,1 0,0 0,-1 0,1 0,0 0,0 0,0 0,0 0,0 0,0 0,0 0,1 0,-1 1,0-1,0 0,1 0,-1 0,1 0,-1 0,1 0,1 0,-1 1,1-1,0 1,-1-1,1 0,0 0,0 0,0 0,0 0,0 0,0 0,0-1,2 1,9 1,-1 0,0-1,1-1,-1 0,2 0,16-4,-1 0,0-2,0-1,-1-2,1 0,-2-2,5-4,42-21,69-46,-64 31,-2-3,65-61,-99 76,-3-1,-1-2,-2-1,-2-3,13-23,-36 51,-1-2,-1 1,-1-1,4-11,-12 27,1 1,-1-1,0 1,1-1,-2 0,1 0,0 1,-1-1,0 0,0 0,0 0,0 0,-1 1,1-1,-1 0,0 0,0 1,-1-1,1 0,-1 1,1-1,-1 1,0 0,0 0,-1 0,1 0,-1 0,-1-2,-7 0,0 0,0 0,0 1,0 1,-1-1,1 2,-1 0,0 0,1 1,-1 1,0 0,0 0,7 0,-58 0,1 2,0 3,0 3,1 3,-37 12,-15 9,2 5,-58 30,148-58,-60 28,77-35,-1 0,1 0,0 1,0-1,1 1,-1 0,0 0,1 0,0 1,0 0,0-1,0 1,-2 3,5-7,0 0,0 1,0-1,0 0,0 0,0 1,0-1,0 0,0 0,0 0,0 1,0-1,0 0,0 0,0 1,0-1,0 0,0 0,0 0,1 1,-1-1,0 0,0 0,0 0,0 1,0-1,0 0,1 0,-1 0,0 0,0 0,0 1,0-1,1 0,-1 0,0 0,0 0,0 0,1 0,-1 0,0 0,0 0,1 0,-1 0,0 0,0 0,0 0,1 0,-1 0,26-4,29-16,-1-3,-1-2,-1-3,29-21,-78 48,274-173,170-144,235-240,-647 527,204-183,-170 146,-4-3,14-22,-69 80,1-1,-2 0,0-1,3-7,-11 21,0-1,-1 0,1 1,0-1,0 0,-1 0,1 0,-1 1,0-1,0 0,1 0,-1 0,0 0,0 0,-1 0,1 0,0 1,-1-1,1 0,-1 0,1 0,-1 1,0-1,0 0,0 1,-1-1,0 0,0 0,0 1,-1 0,1-1,-1 1,1 0,-1 0,1 0,-1 0,1 1,-1-1,0 1,1-1,-1 1,-2 0,-23 1,1 1,-1 2,1 0,0 2,0 1,0 1,-1 2,27-10,-197 68,3 9,-31 24,-365 205,523-270,16-9,1 2,1 2,2 2,-25 23,45-24,28-32,0 1,0-1,-1 0,1 1,0-1,0 1,0-1,-1 1,1-1,0 1,0-1,0 1,0-1,0 1,0-1,0 1,0-1,0 1,0-1,1 1,-1-1,0 1,0-1,0 0,1 1,-1-1,0 1,1 0,0-1,1 1,-1 0,0-1,0 0,0 1,0-1,1 1,-1-1,0 0,0 0,1 0,-1 0,0 0,0 0,1 0,-1 0,27-5,-1 0,0-2,0-1,-1-1,0-2,0 0,-1-2,-22 12,149-73,-2-6,51-41,7-20,51-53,-223 165,12-7,-1-2,-3-1,-1-3,-2-2,2-5,-40 44,0 1,1-1,-1 0,-1 0,1 0,-1-1,0 1,0-1,-2 4,1 1,-1-1,0 0,1 0,-1 1,0-1,0 0,-1 0,1 0,0 1,0-1,-1 0,1 1,-1-1,0 0,1 1,-1-1,-1 0,-1-2,-2 1,1-1,0 1,-1 0,1 0,-1 0,0 1,0 0,0 0,0 0,0 0,0 1,-1 0,1 0,0 1,-2-1,-61-8,-1 2,1 4,-49 3,-214 27,56 10,2 13,2 11,-7 14,-168 68,-165 87,538-200,1 2,-45 30,114-60,-40 30,42-31,0-1,1 1,-1 0,1-1,-1 1,0 0,1-1,0 1,-1 0,1 0,-1 0,1 0,0 0,-1-1,1 1,0 0,0 0,0 0,0 0,0 0,0 0,0 0,0 0,0 0,0 0,1 0,-1-1,0 1,1 0,-1 0,0 0,1 0,-1-1,1 1,-1 0,1 0,0-1,-1 1,1 0,0-1,-1 1,1-1,0 1,0-1,0 1,-1-1,1 0,1 1,8 4,0-1,0 0,1-1,-1 0,1 0,0-1,0-1,1 1,105 3,-111-4,111-3,0-5,-1-4,0-6,-1-5,-1-5,-1-5,63-29,-36 5,-2-6,-3-7,-3-5,-3-6,76-65,-175 123,0-1,-2-1,0-2,-2-1,15-19,-39 43,1 1,-1-1,0 0,0 0,0 0,0 0,-1 0,1 0,-1 0,0-1,0 1,0-1,0 1,-1 0,0-1,1 1,-1-1,0 1,0-1,-1 1,1-1,-1 1,0-1,0 1,0 0,0-1,-1 1,1 0,-1 0,0 0,-1-2,-4-2,-1 0,0 0,0 1,-1 0,1 1,-1 0,0 0,-1 1,1 0,-1 0,-3 0,-75-20,-2 4,-1 4,-74-3,-214-15,-2 17,0 16,-73 22,131 8,1 15,3 13,-288 93,607-150,-52 14,0 2,1 3,2 2,-18 11,63-29,-1 0,0 0,1 0,-1 1,1 0,0-1,0 2,-1 1,4-5,0 1,0-1,0 1,0-1,0 0,1 1,-1 0,1-1,-1 1,1-1,0 1,0 0,-1-1,1 1,0-1,0 1,1 0,-1-1,0 2,3 2,-1-1,1 0,0 0,0 0,0 0,1-1,-1 1,1-1,0 0,0 0,0 0,0-1,0 1,1-1,-1 0,1 0,4 1,47 16,1-2,0-3,1-2,56 4,125 8,1-11,0-10,1-11,-1-10,232-49,-440 61,92-19,-112 22,0-1,-1 0,1 0,-1-1,0-1,0 0,7-5,-17 10,0 1,0 0,-1-1,1 1,0-1,-1 1,1-1,0 0,-1 1,1-1,-1 0,1 1,-1-1,1 0,-1 0,1 1,-1-1,0 0,0 0,1 0,-1 1,0-1,0 0,0 0,0 0,0 0,0 0,0 1,0-1,0 0,0 0,0 0,-1 0,1 0,0 1,-1-1,1 0,0 0,-1 1,1-1,-1 0,1 0,-1 1,0-1,1 1,-1-1,0 1,1-1,-1 1,0-1,0 1,1-1,-1 1,0 0,-13-7,0 1,0 1,0 1,-1 0,1 1,-10-1,-195-25,-463-14,-231 32,-158 57,756-12,1 14,-109 38,411-83,-19 3,0 2,1 1,0 1,0 2,1 0,-2 4,29-15,-1 0,1 1,0 0,0-1,-1 1,1 0,0 0,1 0,-1 0,0 0,0 0,1 1,0-1,-1 0,1 1,1-2,-1 1,1-1,0 0,0 0,0 0,0 0,0 0,0 1,1-1,-1 0,0 0,0 0,1 0,-1 0,1 0,-1 0,1 0,0 0,-1 0,1 0,0 0,-1 0,1 0,0 0,6 4,0 0,0-1,1 1,-1-1,1-1,0 0,0 0,5 2,57 14,1-2,1-3,0-4,13-1,298 4,-216-16,0-7,163-31,-321 39,116-25,-114 24,0 0,0-1,-1 0,1-1,-1-1,0 1,-1-2,9-5,-16 10,-1 1,1 0,-1-1,1 1,-1-1,1 0,-1 1,0-1,0 0,0 0,0 0,0 0,0 0,-1 0,1 0,-1 0,1 0,-1 0,0 0,0 0,0 0,0 0,0 0,0 0,0 0,-1-1,1 1,-1 0,0 0,1 0,-1 1,0-1,-1-2,-3-3,0 0,-1 1,0-1,0 1,0 0,-1 1,0-1,-2 0,-49-30,-2 3,-1 3,-1 2,-31-7,-158-55,-150-28,-271-43,612 147,34 8,-33-8,-43-3,99 17,1 0,-1-1,0 1,1 0,-1 0,0 0,1 1,-1-1,0 1,1-1,-1 1,1 0,-1 0,1 0,-1 0,1 1,0-1,0 0,0 1,-1 0,1 0,1-1,-1 1,0 0,0 0,1 1,-1-1,1 0,0 1,-1-1,1 0,0 1,1-1,-1 1,0 0,1-1,-1 1,1 0,0-1,0 1,0 1,0 17,1-1,1 0,0 0,2 0,2 8,-2-8,49 203,6 33,-58-249,2 22,-10-25,-10-12,-16-19,1-2,1 0,2-3,-17-24,-1 2,-24-30,18 20,-3 2,-36-29,89 89,-3-3,0-1,0 1,-1 1,0-1,0 1,0 0,-1 0,6 4,0-1,0 0,0 1,0 0,0-1,0 1,-1 0,1 0,0 0,0 0,0 1,0-1,-1 0,1 1,0 0,0-1,0 1,0 0,0 0,0 0,1 0,-1 1,0-1,0 0,1 1,-1-1,1 1,-1 0,1 0,-13 18,1 1,1 0,1 1,1 0,1 1,-6 21,12-36,-54 177,-25 156,4-19,67-287,9-34,1-8,10-59,85-603,-93 661,0-7,1 0,1 0,0 0,5-12,-8 25,1 0,0-1,0 1,0 0,0 0,0 0,0-1,1 1,-1 1,1-1,-1 0,1 0,0 0,-1 1,1-1,0 1,0 0,0-1,1 1,-1 0,0 0,0 0,1 1,-1-1,0 0,1 1,-1-1,0 1,1 0,-1 0,3 0,-4 1,1-1,0 0,0 1,-1-1,1 1,0 0,-1 0,1 0,-1 0,1 0,-1 0,1 0,-1 0,0 0,1 1,-1-1,0 0,0 1,0-1,0 2,17 39,-14-32,61 202,-10 2,-7 14,-38-180,149 881,-147-852,-10-67,-1 0,2 0,-1 0,5 9,-7-18,0-1,1 1,-1 0,0-1,0 1,1-1,-1 1,1 0,-1-1,0 1,1-1,-1 1,1-1,-1 1,1-1,-1 0,1 1,0-1,-1 0,1 1,0-1,-1 0,1 0,0 1,-1-1,1 0,0 0,0 0,0-1,1 0,-1 0,1 0,-1 0,0 0,1 0,-1 0,0-1,0 1,0 0,0-1,0 1,0-1,0 1,0-1,0 0,0-1,21-50,-2-2,13-56,-23 75,224-920,-134 523,-57 236,-41 186,3-15,-8 26,-6 17,-74 175,2 25,13-35,-164 443,206-567,19-53,5-19,6-30,3-1,1 1,8-18,-5 16,125-493,12-51,-143 552,-23 82,-203 690,37 17,170-687,-87 444,108-645,93-594,-43 350,11-213,-67 557,-6 44,-10 70,-62 429,22 4,13 397,41-884,1-9,-1 0,2-1,0 1,0 0,2-1,2 11,-5-23,1 0,-1 1,0-1,1 0,-1 0,1 1,0-1,-1 0,1 0,0 0,0 0,0 0,0 0,0 0,0 0,0 0,0-1,0 1,0 0,0-1,0 1,1 0,-1-1,0 0,0 1,1-1,-1 0,0 1,1-1,-1 0,0 0,1 0,-1 0,0 0,2-1,4-1,-1 0,1 0,0-1,-1 0,0-1,4-1,3-2,148-72,3 8,4 7,58-9,-88 33,-137 38,-13 3,-28 6,-264 81,-272 122,364-129,171-66,6-2,1 1,-9 6,42-20,1 0,-1 0,0 0,0 1,0-1,0 1,0-1,0 0,0 1,1 0,-1-1,0 1,0-1,1 1,-1 0,0 0,1-1,-1 1,1 0,-1 0,1 0,-1 0,1-1,-1 1,1 0,0 0,0 0,-1 0,1 0,2 1,0-1,0 0,0 0,0 0,0 0,0-1,0 1,0 0,1-1,-1 0,0 1,0-1,0 0,1 0,0 0,65 1,-1-3,64-10,-121 11,645-97,1-38,-599 124,53-11,137-31,68-31,-313 85,0 0,0-1,0 1,0-1,0 0,0 1,0-1,0 0,0 0,0 0,-1 0,1-1,0 1,-1 0,2-2,-6 3,1-1,-1 1,1-1,-1 1,1 0,0 0,-1 0,1 0,-1 0,1 1,-1-1,-1 1,-67 12,0 4,-42 16,6-2,39-13,-144 43,165-45,1 1,1 3,-13 9,54-27,0 0,0 1,0 0,0-1,1 1,-1 0,1 1,-2 1,5-5,-1 1,1 0,-1-1,1 1,0-1,-1 1,1-1,0 1,0 0,-1-1,1 1,0 0,0-1,0 1,0 0,0-1,0 1,0 0,0-1,0 1,0 0,0-1,1 1,-1 0,0-1,0 1,1 0,-1-1,0 1,1-1,-1 1,5 2,-1 0,1 0,-1-1,1 0,0 0,0 0,0-1,0 1,0-1,0 0,0-1,1 1,0-1,71 6,0-3,0-3,53-9,235-40,-170 11,-2-8,-1-8,9-14,-165 56,0-2,-2-1,0-2,7-6,-37 21,-1 0,0-1,1 1,-1-1,-1 1,1-1,0 0,-1 0,1 0,-3 2,1 1,-1-1,0 1,0-1,0 1,1-1,-1 1,0-1,0 1,0-1,0 1,0-1,0 1,0-1,0 1,0-1,-1 1,1-1,0 1,0 0,0-1,0 1,-1-1,1 1,0-1,0 1,-1 0,-20-12,-4 7,-1 2,-1 0,1 2,0 1,0 1,0 1,-5 1,20-2,-204 26,1 9,2 9,2 9,-104 47,295-95,-1 1,2 1,-1 1,0 1,17-9,1 0,-1 1,0-1,0 0,1 1,-1-1,0 1,1-1,0 1,-1 0,1 0,0 0,0 0,0 0,0 0,1-1,0-1,0 1,-1 0,1 0,0 0,1 0,-1 0,0 0,0 0,0 0,0 0,1-1,-1 1,0 0,1 0,-1 0,1-1,-1 1,1 0,-1 0,1-1,0 1,-1 0,1 0,6 3,-1 0,1 0,-1 0,1-1,0 0,1-1,-1 1,4 0,80 17,0-4,1-4,63-1,308 9,426-36,464-122,-1007 78,-273 42,-143 21,-474 84,-183 23,651-100,135-14,184-27,-2-10,46-22,470-154,-723 206,-6 3,0-1,-1-1,0-1,-1-2,0 0,7-6,-18 0,-15 19,0-1,0 0,0 1,0-1,0 0,0 1,0-1,0 0,0 1,0-1,0 1,-1-1,1 0,0 1,0-1,-1 0,1 1,0-1,-1 1,1-1,-1 1,1-1,0 1,-1-1,1 1,-2-1,-6-4,0 1,-1 0,0 0,0 1,0 0,0 1,-1 0,-1 0,-169-31,-182-7,211 25,-267-28,-1110-90,1447 130,68 6,20 2,34 8,88 13,1-5,102 1,267-8,-281-15,-1-9,82-21,-233 16,-58 7,-19 1,-17 1,-2 2,1 0,0 2,0 2,-1 1,-9 1,32-1,-160 10,0 8,0 7,-15 12,-74 26,-161 65,398-122,12-6,1 1,-1 0,1 0,-1 1,1 0,0 0,0 0,0 1,1 0,-1 0,1 0,-2 3,7-7,0 1,-1 0,1-1,0 1,0 0,0 0,0-1,0 1,0 0,0-1,0 1,0 0,0 0,0-1,0 1,1 0,-1-1,0 1,0 0,1-1,-1 1,1 0,-1-1,0 1,1-1,-1 1,1-1,-1 1,1-1,-1 1,1-1,0 1,-1-1,1 0,0 1,-1-1,1 0,0 0,-1 1,1-1,0 0,0 0,-1 0,1 0,39 11,-40-11,69 10,1-3,0-2,15-4,215-14,-96-4,201-45,-394 60,45-11,-54 12,1 1,-1-1,0 1,0-1,1 0,-1 0,0 0,0 0,0 0,0-1,0 1,-1 0,1-1,0 0,0 1,-1-1,-1 1,-1 0,1 0,-1 0,0 0,1 1,-1-1,0 0,0 1,0-1,0 0,1 1,-1-1,0 1,0-1,0 1,0 0,0-1,0 1,0 0,0 0,0 0,0 0,0 0,-1 0,1 0,0 0,0 0,0 0,-47-2,1 1,-1 3,-37 6,53-5,-637 73,-544 139,1092-187,85-17,91-22,437-121,225-102,467-229,-1103 429,190-85,-253 111,48-27,-62 32,0 0,0 0,0 0,-1 0,1 0,-1-1,1 0,-1 1,0-1,-1-1,3-2,-4 5,-1 0,1 0,-1 0,0 0,1 0,-1 0,0 0,0 0,0 0,-1 0,1 0,0 0,-1 0,1 0,-1 0,0 0,1 0,-1 0,0 0,0 1,0-1,-1 0,1 1,0-1,-1 1,0-1,-47-40,36 33,-111-75,-3 5,-37-11,60 32,-1103-574,861 475,344 156,0 0,0 1,0-1,0 0,0 0,0-1,0 1,0 0,1-1,-1 1,1-1,-1 0,1 1,-1-2,2 3,0-1,1 1,-1-1,0 1,0-1,1 1,-1 0,0-1,1 1,-1-1,1 1,-1 0,0-1,1 1,-1 0,1-1,-1 1,1 0,-1 0,1 0,-1-1,1 1,-1 0,1 0,-1 0,1 0,0 0,-1 0,1 0,-1 0,1 0,-1 0,1 0,74 2,286 37,70 7,-54-21,9-16,-303-14,-81 5,-1 0,1 0,0 0,0 0,-1 0,1-1,0 1,-1-1,1 1,0-1,-1 1,1-1,0 0,-1 0,1 0,-1 0,0 0,1 0,-4-1,1 1,-1-1,0 1,0 0,0 0,0-1,0 1,0 1,0-1,0 0,-1 0,1 1,0-1,0 1,-2 0,-87-19,0 4,-1 4,-42 2,42 2,-1334-57,1401 65,63-1,1046 21,164 1,-7-38,-1157 13,222-14,-481 11,125 6,2-1,-1 2,-41 7,71-3,19-5,0 1,0-1,0 0,0 0,0 0,-1 0,1 0,0 0,0 0,0 0,0 0,0 0,0 1,0-1,0 0,0 0,-1 0,1 0,0 0,0 0,0 0,0 1,0-1,0 0,0 0,0 0,0 0,0 0,0 1,0-1,0 0,0 0,0 0,0 0,0 0,0 1,0-1,0 0,0 0,1 0,-1 0,0 0,0 0,0 0,0 1,0-1,0 0,0 0,0 0,0 0,1 0,-1 0,0 0,0 0,39 13,86 9,2-6,126 0,-191-13,1646 23,-1646-24,-46 0,-1-1,1-1,0-1,0 0,0-1,0 0,-1-1,3-2,-18 5,0 0,0 0,0 0,0 0,1 0,-1 0,0 0,0 0,0 0,0 0,0 0,1 0,-1 0,0 0,0-1,0 1,0 0,0 0,0 0,1 0,-1 0,0 0,0 0,0-1,0 1,0 0,0 0,0 0,0 0,0 0,0-1,0 1,0 0,0 0,0 0,0 0,0-1,0 1,0 0,0 0,0 0,0 0,0-1,0 1,0 0,0 0,0 0,0 0,0 0,0-1,0 1,0 0,0 0,-1 0,1 0,0 0,0 0,-20-10,-79-19,-1 4,-103-11,107 20,-475-78,-68 19,583 72,54 6,12 2,24 7,405 74,-385-77,-51-8,-9 0,-22 1,-47-1,-719-21,75-1,630 20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29:29.781"/>
    </inkml:context>
    <inkml:brush xml:id="br0">
      <inkml:brushProperty name="width" value="0.35" units="cm"/>
      <inkml:brushProperty name="height" value="0.35" units="cm"/>
      <inkml:brushProperty name="color" value="#EFF9FF"/>
      <inkml:brushProperty name="ignorePressure" value="1"/>
    </inkml:brush>
  </inkml:definitions>
  <inkml:trace contextRef="#ctx0" brushRef="#br0">2059 963,'-18'-15,"-1"2,-1 0,0 1,-1 1,0 1,-1 1,-15-4,12 3,-132-54,-98-38,-46-2,193 76,95 26,14 4,57 20,108 30,3-8,1-7,2-7,1-8,0-7,17-8,-166-7,-12 1,0 0,0-1,0-1,0 0,-1 0,1-1,0-1,4-1,-15 3,-1 1,1 0,0 0,-1 0,0-1,1 1,-1 0,1 0,-1-1,1 1,-1-1,1 1,-1 0,0-1,1 1,-1-1,0 1,0-1,1 1,-1-1,0 1,0-1,1 1,-1-1,0 1,0-1,0 1,0-1,0 1,0-1,0 1,0-1,0 0,0 1,0-1,0 1,-1-1,1 1,0-1,0 1,0-1,-1 1,1-1,0 1,-1-1,1 1,0 0,-1-1,1 1,-1-1,-4-3,0-1,0 1,0 0,-1 0,1 1,-1 0,0 0,0 0,-6-1,-70-20,51 15,-173-41,-2 9,-2 8,0 10,-106 5,280 17,-1 1,0 1,1 2,-1 2,-9 3,39-7,-1 1,1-1,-1 1,1 0,0 1,0 0,0-1,0 2,0-1,1 0,-1 1,-1 2,5-4,-1 0,1 0,0 0,0 0,-1 0,1 1,1-1,-1 0,0 1,1-1,-1 1,1-1,-1 0,1 1,0-1,0 1,1-1,-1 1,0-1,1 1,-1-1,1 1,0-1,0 0,0 0,0 1,0-1,1 0,5 10,1-1,0 0,1 0,0-1,0 0,2-1,-1 0,1 0,0-1,0-1,1 0,0 0,7 1,20 9,1-1,1-2,33 6,-7-5,0-3,0-3,1-3,0-3,0-3,2-3,-26 0,0-2,0-1,0-3,-1-2,0-1,-1-3,-1-1,0-2,26-16,-53 26,0-2,0 1,-1-2,0 0,-1 0,0-1,-1-1,0 0,-1 0,5-11,-11 18,-1 0,0 0,-1 0,0-1,0 1,0-1,0 1,-1-1,0 0,-1 1,0-1,0 0,0 1,-1-1,0 0,0 0,0 1,-1-1,0 1,0 0,-1-1,0 1,0 0,0 1,-1-1,0 0,-3-2,-8-9,0 1,-2 1,0 0,0 1,-1 1,-1 1,0 0,-1 2,0 0,-1 1,-4 0,-23-8,0 2,-1 3,0 2,-29-2,15 6,-1 2,1 3,-1 3,1 2,-1 4,2 2,-1 3,1 2,1 3,1 3,-49 25,93-38,1 1,0 0,1 1,0 1,1 0,0 0,-11 14,21-22,0 0,1 0,-1 0,1 0,0 1,0-1,0 0,0 1,0 0,1-1,0 1,0 0,0 0,0 0,0 0,1 0,0 0,0 0,0 0,0 0,1 0,-1 0,1 0,0 0,0 0,0-1,1 1,0 0,-1-1,1 1,0-1,1 0,-1 1,1-1,-1 0,2 1,4 3,0 0,1-1,0 0,0 0,0-1,1 0,-1 0,1-1,1-1,-1 1,9 0,21 4,0-2,21 0,-51-5,67 3,1-3,-1-3,0-4,-1-3,1-3,-2-4,0-3,-1-3,-1-4,-1-3,-31 11,0-1,31-23,-62 37,-1-1,0 0,-1-1,0 0,0 0,0-1,-1 0,0-1,-1 1,0-1,0 0,-1-1,0 1,1-4,-5 9,0 0,0 0,-1 1,0-1,0 0,0 0,0 0,0 0,-1 1,1-1,-1 0,0 0,0 1,-1-1,1 1,-1-1,0 1,0 0,0-1,0 1,0 0,-1 0,1 0,-3-1,-7-7,1 2,-2-1,1 1,-1 1,-10-5,-25-11,0 3,-2 1,-1 3,0 2,-1 2,-19-1,-46-4,-1 6,-44 3,93 7,-37 4,84 0,0 1,1 0,-1 2,1 0,0 2,-17 7,32-12,0 1,0 0,1 0,-1 0,1 1,0 0,0 0,0 0,1 1,-1-1,1 1,0 0,0 0,1 1,0-1,-1 1,2 0,-1 0,1 0,0 0,0 0,1 0,0 0,0 1,0-1,1 1,0-1,0 0,0 1,2 4,0 2,1 1,1 0,1-1,-1 0,2 0,0 0,1-1,0 0,0 0,1 0,1-1,0-1,6 6,3 0,1-1,0 0,1-1,1-2,0 0,1-1,0-1,0 0,1-2,0-1,1-1,0-1,0-1,0-1,0-2,0 0,17-2,-35 1,-1-1,0 1,1-1,-1 0,0-1,0 1,0-1,0 0,0-1,0 1,-1-1,1 0,-1 0,2-1,-5 3,0 0,0 0,0 0,0 0,-1-1,1 1,0 0,0 0,-1 0,1-1,-1 1,1 0,-1-1,0 1,0 0,1-1,-1 1,0-1,0 1,0 0,0-1,-1 1,1-2,-1 0,0 1,-1-1,1 1,0 0,-1-1,0 1,1 0,-1 0,0 0,0 0,0 0,0 0,0 1,-1-1,1 1,-13-9,0 2,-1 0,0 0,0 2,0 0,-1 0,0 2,-12-2,-37-4,-44-1,95 10,-93-6,0 5,-1 5,-63 10,101-3,0 2,1 4,1 3,0 2,-60 30,118-47,1 1,-1 1,1 0,1 0,-1 0,1 2,-2 1,9-7,1 0,-1 0,0 0,0 0,1 0,-1 1,1-1,0 0,0 1,0-1,0 1,0 0,1-1,-1 1,1 0,-1-1,1 1,0 0,0-1,0 1,1 0,-1-1,0 1,1 0,0-1,0 1,0 0,0-1,0 0,0 1,1-1,-1 0,4 6,0-2,0 1,1 0,-1-1,2 0,-1-1,0 1,1-1,0-1,0 1,2 0,16 7,0 0,1-2,3 0,43 13,2-4,0-3,64 6,236 4,-111-24,0-11,188-34,-89-12,234-72,-250 31,-330 91,-1-1,0-1,0 0,1-1,-5-5,-11 13,0-1,0 1,0-1,0 1,0 0,0-1,0 1,0-1,-1 1,1 0,0-1,0 1,0 0,-1-1,1 1,0-1,-1 1,1 0,0 0,0-1,-1 1,1 0,-1 0,1-1,0 1,-1 0,1 0,0 0,-1-1,-7-2,0 1,1-1,-1 1,0 0,-1 1,1 0,0 0,-5 1,-80 2,57 0,-138 10,1 8,1 7,1 7,-113 42,266-71,-4 1,0 0,1 2,0 0,0 2,1 0,0 1,-4 4,23-15,1 0,-1 1,0-1,0 1,0-1,1 1,-1-1,0 1,1 0,-1-1,0 1,1 0,-1-1,1 1,-1 0,1 0,-1-1,1 1,0 0,-1 0,1 0,0 0,0 0,0 0,0-1,-1 1,1 0,0 0,1 0,-1 0,0 0,0 0,0 0,0 0,1-1,-1 1,0 0,1 0,-1 0,1 0,-1-1,1 1,-1 0,1-1,0 1,-1 0,1-1,0 1,0 0,4 2,1 0,-1 0,1-1,0 0,0 0,0 0,4 0,41 9,1-3,1-2,44-1,166-11,-48-9,-2-10,-1-9,-2-10,-1-8,114-50,-280 88,-27 10,0 0,0-2,-1 0,0-1,-1 0,1-1,7-7,-21 15,-1 0,0 0,1 0,-1-1,0 1,0 0,1 0,-1-1,0 1,0 0,0-1,1 1,-1 0,0-1,0 1,0 0,0-1,0 1,0 0,0-1,0 1,1-1,-1 1,-1 0,1-1,0 1,0 0,0-1,0 1,0 0,0-1,-14-7,-7 4,0 2,-1 0,1 1,-1 1,0 1,1 1,-1 1,-1 2,-79 13,1 5,1 4,1 5,2 4,1 4,-77 45,143-68,0 0,-9 9,32-21,0 1,0 0,0 0,1 0,0 1,0 0,1 1,-1-1,2 1,-5 8,8-15,1 1,-1-1,0 0,1 1,-1 0,1-1,0 1,-1-1,1 1,0-1,0 1,0 0,0-1,0 1,1-1,-1 1,0 0,1-1,-1 1,1-1,-1 1,1-1,0 0,0 1,0-1,0 0,0 1,0-1,0 0,0 0,0 0,0 0,1 0,-1 0,0 0,1 0,-1 0,1-1,-1 1,1-1,-1 1,10 2,0 0,0 0,0-1,0 0,8 0,-14-2,59 4,0-2,0-4,0-2,23-6,258-55,-175 23,-2-7,-2-7,-3-7,104-59,-226 98,-33 15,-15 5,-27 7,-99 26,1 6,-126 52,166-55,-224 84,221-77,1 5,-16 15,102-55,0 1,0 0,1 0,0 1,0 0,-2 2,9-8,-1 1,1-1,-1 1,1-1,0 1,-1-1,1 1,0 0,0-1,-1 1,1-1,0 1,0 0,0-1,0 1,-1-1,1 1,0 0,0-1,0 1,1 0,-1-1,0 1,0 0,0-1,0 1,1-1,-1 1,0 0,0-1,1 1,-1-1,0 1,1-1,-1 1,1-1,-1 1,1-1,-1 0,1 1,-1-1,1 1,-1-1,1 0,-1 0,1 1,0-1,-1 0,1 0,0 0,0 0,8 4,1-1,0 0,0-1,0-1,0 1,0-1,1-1,3 0,98-8,-91 6,172-23,-1-8,49-21,382-117,-476 128,58-15,497-159,-669 201,-32 16,-1-1,0 1,0 0,0 0,0 0,0 0,0-1,0 1,0 0,0 0,0-1,0 1,0 0,0 0,0 0,0-1,0 1,0 0,0 0,0-1,0 1,0 0,0 0,0 0,0-1,0 1,0 0,0 0,0 0,-1 0,1-1,0 1,0 0,0 0,0 0,-1 0,1 0,0-1,0 1,0 0,-1 0,1 0,0 0,0 0,0 0,-1 0,1 0,0 0,0 0,0 0,-1 0,1 0,0 0,0 0,-1 0,1 0,0 0,0 0,0 0,-1 0,1 0,-69 1,-66 15,1 7,1 5,-47 20,-93 40,-18 21,250-95,29-11,0 1,0 0,1 1,-1 0,1 1,0 0,1 1,0 0,0 0,0 1,-1 3,10-11,0 1,1-1,-1 1,1 0,-1 0,1-1,0 1,-1 0,1-1,-1 1,1 0,0 0,0 0,0-1,-1 1,1 0,0 0,0 0,0 0,0 0,0-1,0 1,1 0,-1 0,0 0,0-1,1 1,-1 0,0 0,1 0,-1-1,2 2,0 0,-1 0,1-1,0 1,0-1,0 1,1-1,-1 0,0 0,0 0,2 0,14 4,1 0,0-2,0 0,0-1,0-1,0-1,0 0,0-2,3 0,71-8,-1-4,-1-4,84-29,265-106,-98 15,78-56,-395 181,-13 8,0 0,0-1,-1-1,0 1,0-2,-1 0,0 0,5-6,-15 14,0 0,1 0,-1-1,0 1,0 0,1 0,-1-1,0 1,0-1,1 1,-1 0,0-1,0 1,0 0,0-1,1 1,-1-1,0 1,0 0,0-1,0 1,0-1,0 1,0-1,0 1,0 0,-1-1,1 1,0-1,0 1,0 0,0-1,0 1,-1 0,1-1,0 1,0 0,-1-1,1 1,0 0,-1-1,1 1,0 0,-1 0,1-1,0 1,-1 0,1 0,0 0,-1 0,1-1,-1 1,1 0,0 0,-1 0,1 0,-1 0,-5-1,-1 0,0 1,0-1,1 1,-1 1,0-1,1 1,-1 1,-4 0,-68 23,51-15,-138 53,2 6,-116 72,-296 205,569-341,-45 28,2 2,-45 40,92-71,-1-1,1 0,0 1,0 0,0-1,1 1,-1 0,1 1,-1 0,3-4,-1 0,1 0,0 0,0 0,-1 0,1 0,0 0,0 0,0 0,0 0,0 0,0 0,1 0,-1 0,0-1,0 1,1 0,-1 0,0 0,1 0,-1 0,1 0,-1-1,1 1,0 0,0 0,3 2,0-1,1 0,0 0,-1 0,1-1,0 0,0 1,0-2,0 1,0-1,-1 1,1-1,0-1,0 1,1-1,68-7,-2-4,1-3,-2-2,38-17,-67 21,93-26,-3-7,94-47,-181 65,-45 28,1 0,-1 0,0 0,0 0,1 0,-1-1,0 1,1 0,-1 0,0 0,1-1,-1 1,0 0,0 0,1 0,-1-1,0 1,0 0,0-1,1 1,-1 0,0-1,0 1,0 0,0-1,0 1,0 0,0-1,0 1,0 0,0-1,0 1,0 0,0-1,0 1,0 0,0-1,0 1,0 0,0-1,0 1,0 0,-1-1,1 1,0 0,0 0,0-1,-1 1,1 0,0 0,0-1,-1 1,1 0,0 0,0 0,-1-1,1 1,0 0,-1 0,1 0,0 0,-1 0,-9 0,-1 0,0 1,1 0,-1 1,1 1,-1-1,1 2,0-1,-8 5,-21 6,-120 40,2 8,-46 29,190-85,0 1,1 0,1 0,-1 1,1 1,-1 1,11-9,0-1,0 1,0 0,0 0,1 0,-1 0,0 0,1 0,-1 0,1 0,-1 0,1 1,-1-1,1 0,0 0,-1 0,1 1,0-1,0 0,0 0,0 1,0-1,0 0,0 0,1 0,-1 2,2-1,0 0,0 1,0-1,1 0,-1 0,0 0,1-1,-1 1,1-1,0 1,-1-1,1 0,0 0,0 0,0 0,0 0,0-1,40 9,1-3,-1-1,1-3,0-1,0-2,1-2,135-10,0-7,102-29,349-107,-311 57,-250 68,-61 20,-16 4,-6 7,0-1,-1 2,1 0,-1 0,1 1,0 1,0 0,0 1,-6 3,-9 1,-176 55,-150 71,333-126,-41 19,59-26,0 1,0-1,0 1,0-1,1 1,-1 0,1 0,-1 1,1-1,0 0,0 1,0-1,0 1,-2 3,4-6,0 0,0 1,0-1,0 0,0 0,0 1,0-1,0 0,0 1,0-1,0 0,0 1,0-1,1 0,-1 0,0 1,0-1,0 0,0 1,0-1,1 0,-1 0,0 1,0-1,0 0,1 0,-1 0,0 1,0-1,1 0,-1 0,0 0,0 0,1 1,20 3,16-6,0-2,0-1,0-1,-1-3,17-6,-26 8,441-133,60-46,-504 177,572-220,-532 204,-26 10,-13 7,0-2,0-1,-1 0,-1-2,0-1,0-2,-21 15,-1 0,0 0,1 0,-1 0,0-1,0 1,0 0,0-1,0 1,0-1,0 1,0-1,-1 1,1-2,-1 2,0 0,0 1,0-1,0 0,0 1,0-1,0 1,0-1,0 0,-1 1,1-1,0 1,0-1,-1 1,1-1,0 1,-1-1,1 1,-1-1,1 1,-1-1,1 1,-1-1,1 1,-1 0,1-1,-5-1,0 0,0 0,0 0,0 1,0 0,0 0,0 0,-5 0,-19 0,-1 0,1 2,-1 2,1 0,0 2,-16 5,-52 16,-25 15,104-35,-85 31,2 5,1 4,-5 9,45-20,0 2,3 3,1 2,3 3,-19 21,69-63,-46 51,46-50,0 0,0 1,0-1,0 1,1-1,-1 1,1 0,1 0,-1 0,1 1,0-1,0-4,1 1,0-1,0 0,0 1,1-1,-1 0,0 1,0-1,1 0,-1 1,1-1,-1 0,1 0,0 1,-1-1,1 0,0 0,0 0,0 0,0 0,0 0,0 0,0 0,0 0,0-1,0 1,1 0,-1-1,0 1,0-1,1 1,-1-1,0 0,2 1,52 5,-53-6,28-1,-1-1,0-1,0-2,0-1,-1-1,20-7,40-19,37-22,-109 48,188-89,-5-8,-4-9,116-92,-310 204,20-14,-1 0,0 0,-2-2,0-1,0 0,0-3,-17 20,0 0,0 0,-1 0,1 0,0 0,0-1,-1 1,1 0,0-1,-1 1,0 0,1-1,-1 1,0 0,1-1,-1 1,0-1,0 1,0-1,0 1,-1 0,1-2,-1 2,0 0,0 0,0 1,-1-1,1 0,0 0,0 1,0-1,-1 1,1-1,0 1,-1 0,1 0,0-1,-1 1,1 0,-1 0,1 0,0 0,-1 1,1-1,0 0,-1 0,1 1,0-1,-21 6,1 2,0 0,0 0,1 2,1 1,-1 0,2 2,-6 4,-35 26,1 2,3 3,1 3,3 1,2 3,3 2,-12 22,46-63,0 1,1 1,1 0,1 1,1 0,0 0,-3 16,10-32,0 0,0 0,1 0,-1 0,1 0,0 0,0 0,0 0,0 0,0 0,1 0,0 0,-1 0,1-1,0 1,0 0,0 0,1 0,-1-1,1 1,0-1,-1 1,1-1,0 0,0 0,1 1,-1-2,0 1,1 0,-1 0,1-1,0 1,-1-1,1 0,0 0,0 0,2 1,6 0,0 0,0 0,1-1,-1-1,1 0,-1 0,0-1,1-1,10-2,18-7,0-2,-1-1,-1-2,-1-1,0-3,-1 0,-1-3,24-19,-8 1,-2-1,-2-3,-1-2,-3-1,9-17,-38 47,-1-1,0 0,-1 0,-2-1,0-1,2-8,-11 27,0 0,0 0,0 0,0 0,-1-1,1 1,-1 0,0 0,0-1,0 1,0 0,0-1,0 1,0 0,-1-1,1 1,-1 0,0 0,0 0,0-1,0 1,0 0,0 0,0 0,-1 0,1 1,-1-1,0 0,0 0,-1 1,0 0,0 0,0 0,0 1,1-1,-1 1,0 0,0-1,0 1,0 0,0 1,0-1,0 1,0-1,0 1,0 0,0 0,1 0,-1 0,0 0,1 1,-2 0,-23 15,1 1,1 1,0 1,1 1,1 1,-12 17,-56 66,5 5,4 3,-54 103,127-202,-3 5,0 0,1 1,1 0,1 1,1 0,0 4,8-13,8-13,1-7,0 1,-1-2,0 1,-1-1,0 0,-1-1,1 1,-2-1,5-10,6-8,56-96,-5-4,37-103,-91 191,-13 40,0 0,0 0,0 0,0 0,0 0,-1 0,1 0,0 0,0 0,0 0,0 0,0 0,0 0,0 0,-1 0,1 0,0 0,0 0,0 0,0 0,0 0,0-1,0 1,0 0,-1 0,1 0,0 0,0 0,0 0,0 0,0 0,0-1,0 1,0 0,0 0,0 0,0 0,0 0,0 0,0 0,0-1,0 1,0 0,0 0,0 0,0 0,-33 56,-17 42,5 2,4 2,5 1,1 16,27-72,8-47,0-1,0 1,0 0,0 0,0 0,0-1,0 1,0 0,1 0,-1 0,0 0,0-1,0 1,0 0,1 0,-1 0,0 0,0 0,0 0,1 0,-1-1,0 1,0 0,0 0,1 0,-1 0,0 0,0 0,1 0,-1 0,0 0,0 0,0 0,1 0,-1 0,0 0,0 1,1-1,-1 0,0 0,0 0,0 0,1 0,-1 0,0 0,0 1,0-1,0 0,0 0,1 0,-1 1,0-1,0 0,0 0,0 0,0 1,0-1,0 0,0 0,1 0,5-9,1-1,-1 0,-1 0,0-1,0 0,-1 0,2-6,19-87,-19 76,-5 25,10-47,-1-1,-2 0,0-51,-8 98,0-1,0 1,-1 0,1 0,-1 0,0-1,0 1,-1 0,1 0,-1 0,0 1,0-1,0 0,0 1,-1-1,1 1,-1-1,0 1,0 0,0 1,0-1,-1 0,1 1,-1 0,0 0,1 0,-1 0,0 0,0 1,0 0,0 0,-4-1,-11-1,1 1,-1 1,0 0,0 2,0 0,1 1,-4 1,-59 12,1 3,1 3,-27 13,-232 98,256-99,40-16,-469 206,483-208,28-15,0 0,0 0,0 0,0 0,0 0,0 0,0 0,1 0,-1 0,0 0,0 0,0 0,0 1,0-1,0 0,0 0,0 0,0 0,0 0,0 0,0 0,0 0,0 0,0 0,0 0,0 0,0 1,0-1,0 0,0 0,0 0,46-18,11-7,-1-3,40-27,-93 53,0 0,0 1,0-1,0 0,0-1,0 1,0 0,-1-1,1 0,-1 1,0-1,0 0,0 0,0-1,-1 1,1 0,-1 0,1-1,-1 0,-1 2,0 1,-1 0,1 0,0-1,-1 1,1 0,0 0,-1 0,0 0,1-1,-1 1,0 0,1 0,-1 0,0 0,0 1,0-1,0 0,0 0,-1 0,-3-2,0 0,0 0,0 1,-1 0,1 0,-1 0,-1 0,-40-8,0 1,-1 3,0 2,0 2,-33 3,-21 5,-1 5,-19 8,-22 11,1 5,2 7,2 6,2 6,0 7,124-56,2 0,1-1,-1 2,1-1,0 1,0 1,1 0,0 0,0 1,0 1,8-9,1 1,-1-1,1 1,0-1,-1 0,1 1,0-1,0 1,-1-1,1 0,0 1,0-1,0 1,0-1,-1 1,1-1,0 1,0-1,0 1,0-1,0 1,0-1,0 1,0-1,1 1,-1-1,0 1,0-1,0 1,0-1,1 0,-1 1,0-1,0 1,1-1,-1 0,0 1,1-1,-1 1,0-1,1 0,-1 0,1 1,-1-1,0 0,1 0,-1 1,1-1,5 2,0 0,0 0,0 0,0-1,0 0,0 0,0-1,0 0,1 0,2 0,76-11,-19-3,-1-3,0-3,-1-3,41-22,21-16,90-61,-105 54,-3-6,-4-4,33-35,-129 105,61-58,-64 60,1 0,-1-1,0 0,-1 0,0 0,0-1,0 1,-1-1,0-1,-2 7,-1 1,1-1,-1 0,0 1,1-1,-1 0,0 1,0-1,0 0,0 1,-1-1,1 0,0 1,-1-1,1 0,-1 1,0-1,1 1,-1-1,0 1,0-1,0 1,0 0,0-1,0 1,0 0,-1 0,1 0,-1-1,-3-1,0 1,0-1,0 1,0 0,0 1,-1-1,1 1,-5-1,-18 0,1 0,0 2,-1 0,1 2,0 1,0 2,0 0,-14 6,-52 17,-64 31,-8 8,-1 10,165-76,-8 2,1 1,-1 1,1-1,0 1,1 0,-1 1,1 0,0 0,0 1,1 0,0 0,5-6,0-1,1 1,-1 0,1 0,-1-1,1 1,0 0,-1 0,1 0,0 0,0-1,-1 1,1 0,0 0,0 0,0 0,0 0,0 0,0 0,0 0,1-1,-1 1,0 0,0 0,1 0,-1 0,0-1,1 1,-1 0,1 0,-1-1,1 1,0 0,2 1,-1 0,1 0,0-1,0 1,0-1,0 0,0 0,1 0,-1 0,0 0,22 3,1 0,-1-2,1-1,-1-1,1-1,-1-1,0-1,9-3,63-16,48-17,-122 32,148-44,-2-8,44-28,-147 52,-64 34,-1 0,1 0,-1 0,1 0,-1 0,0 0,0 0,0 0,1 0,-1 0,0-1,0 1,-1 0,1-1,0 1,0-1,-1 1,1-1,0-1,-2 2,0 1,1-1,-1 0,0 0,1 0,-1 0,0 1,0-1,0 0,0 1,0-1,0 1,0-1,0 1,0-1,0 1,0 0,0-1,0 1,0 0,0 0,0 0,-1 0,1 0,0 0,0 0,-1 0,-17 1,0 0,0 1,1 0,-1 2,1 0,-1 1,2 1,-1 1,0 1,1 0,-1 2,-38 21,3 3,-37 29,53-35,2 1,1 2,1 1,1 2,3 1,0 1,3 2,0 0,3 2,2 1,-7 18,23-46,0-1,1 1,0-1,1 1,1 0,0 1,0-1,2 0,0 0,0 3,1-11,-1 0,1 0,1 0,-1-1,1 1,0 0,0-1,0 1,0-1,1 1,0-1,0 0,0 0,0 0,1-1,0 1,-1-1,1 0,1 0,-1 0,0-1,1 1,-1-1,1 0,-1 0,1-1,4 2,9 1,0-1,1 0,-1-1,0-1,1-1,-1-1,1 0,-1-2,0 0,15-4,22-9,0-2,45-21,-6-5,-3-4,-1-3,-3-5,-2-3,-3-4,-3-3,-3-4,20-27,-88 88,4-2,-1 0,0-1,-1-1,-1 0,0 0,0 0,-1-1,-1-1,0-2,-6 16,-1 0,1 0,-1-1,0 1,1 0,-1 0,0 0,0-1,0 1,0 0,0 0,0-1,0 1,0 0,-1 0,1 0,0-1,-1 1,1 0,-1 0,1 0,-1 0,0 0,1 0,-1 0,0 0,0 0,0 0,0 0,0 1,0-1,0 0,0 0,0 1,0-1,0 1,0-1,-4 0,1 0,-1 0,1 1,-1-1,0 1,1 0,-1 0,0 1,1-1,-3 2,-18 3,0 2,1 0,-1 2,2 1,-1 1,2 1,-16 10,-37 28,-38 35,22-13,3 4,4 4,3 4,4 3,-43 66,61-61,53-82,1 0,1 0,0 0,0 1,1 0,1-1,-1 1,2 1,0-8,1 0,0-1,0 1,1-1,-1 1,1 0,-1-1,1 1,1-1,-1 1,0-1,1 1,-1-1,1 0,0 0,0 0,1 0,-1 0,0 0,1-1,0 1,0-1,-1 0,1 0,1 0,-1 0,0 0,0-1,1 1,-1-1,2 1,9 2,0-1,0 0,1 0,-1-1,0-1,1-1,8 0,20-4,-1-1,0-2,0-2,0-1,-1-3,-1-1,8-5,31-17,-2-3,-2-3,4-7,-9 4,-3-2,-1-3,-3-3,-2-3,30-37,-85 86,0-1,0 1,-1-2,0 1,0 0,-1-1,2-4,-6 11,1 1,-1-1,0 0,1 1,-1-1,0 1,0-1,0 0,0 1,0-1,0 0,-1 1,1-1,0 1,-1-1,1 0,-1 1,0-1,0 1,0-1,0 1,-1-1,1 1,-1 0,0-1,1 1,-1 0,0 0,0 0,0 0,0 1,0-1,0 1,0-1,0 1,0-1,0 1,0 0,-1 0,-10-1,0 1,0 1,0 0,0 1,0 0,0 1,0 0,1 1,-12 6,-13 6,1 2,-23 16,-13 12,2 3,2 4,3 2,2 3,3 2,2 3,-41 60,94-116,-3 4,0 0,1 0,0 1,1 0,-2 4,7-15,1 1,-1-1,0 1,1 0,-1-1,1 1,-1-1,1 1,0 0,0 0,0-1,0 1,0 0,0-1,0 1,0 0,1-1,-1 1,1 0,-1-1,1 1,0-1,0 1,-1-1,1 1,0-1,0 0,0 1,1-1,-1 0,0 0,0 0,1 0,-1 0,1 0,-1 0,1 0,-1 0,1-1,-1 1,1-1,-1 1,2-1,6 2,0-1,0 0,0 0,-1-1,1 0,0 0,0-1,8-2,77-21,30-19,-1-6,-3-4,-2-6,70-49,-169 97,0-1,-1 0,0-2,-1 0,14-16,-24 18,-12 12,-22 17,-24 24,1 2,2 2,2 2,3 2,1 1,3 3,-19 34,51-74,-1 0,2 0,-1 1,2 0,0 0,1 1,0-1,1 1,2-12,1 1,0 0,0-1,0 1,0-1,0 1,1 0,-1-1,1 1,0-1,0 1,0-1,1 0,-1 1,1-1,0 0,0 0,0 0,0 0,0 0,1-1,-1 1,1-1,0 1,0-1,0 0,0 0,0 0,0-1,0 1,1-1,-1 0,1 0,-1 0,1 0,12 3,1-1,0 0,-1-1,1-1,0-1,0-1,0 0,16-3,27-8,49-16,-83 21,110-32,-1-7,-2-5,-3-6,106-65,-209 107,-1-1,-1-1,0-2,12-12,-35 29,0 0,0 1,0-1,-1 0,1 0,-1-1,1 1,-1 0,0 0,0-1,0 1,0-1,-1 3,0-1,0 1,0-1,0 1,0 0,0-1,0 1,0 0,0-1,0 1,0-1,-1 1,1 0,0-1,0 1,0 0,-1-1,1 1,0 0,-1 0,1-1,0 1,0 0,-1 0,1-1,0 1,-1 0,1 0,-1 0,1 0,0-1,-1 1,1 0,0 0,-1 0,1 0,-1 0,1 0,-1 0,-4 0,0 1,0-1,0 1,1 0,-1 0,0 0,0 1,1 0,-1 0,0 0,-17 13,0-1,20-16,12-10,23-25,30-31,-4-3,-3-2,1-9,-53 77,-1-1,1 0,-2 0,1 0,-1 0,0-1,0 1,0-1,0-3,-2 8,0 0,0 1,-1-1,1 0,0 1,0-1,-1 1,1-1,-1 0,0 1,1-1,-1 1,0-1,0 1,0 0,0-1,0 1,0 0,0 0,0 0,-1-1,1 1,0 0,-1 1,1-1,-1 0,1 0,-1 1,1-1,-1 1,1-1,-1 1,0-1,1 1,-1 0,0 0,1 0,-1 0,-8-1,1 1,-1 0,1 1,-1 0,1 1,-1-1,1 2,0-1,0 1,0 1,-3 2,-22 10,2 2,-12 10,-38 20,60-41,15-16,2-2,4 11,0-1,0 1,0-1,0 1,0-1,0 1,-1 0,1-1,0 1,0 0,0 0,-1 0,1 0,0 0,0 0,0 0,0 0,-1 1,1-1,0 0,0 1,0-1,0 1,0-1,0 1,0 0,0-1,0 1,0 0,0 0,0 0,-36 26,-100 98,40-35,57-58,40-32,-1 0,1 1,0-1,0 1,-1-1,1 0,0 1,-1-1,1 0,-1 1,1-1,0 0,-1 0,1 1,-1-1,1 0,-1 0,1 0,-1 0,1 0,-1 0,1 0,-1 0,1 0,-1 0,1 0,-1 0,1 0,-1 0,1 0,-1 0,1 0,0 0,-1-1,1 1,-1 0,1 0,-1-1,1 1,0 0,-1-1,1 1,0 0,-1-1,1 1,0-1,-1 1,1 0,0-1,0 1,4-29,5 4,1-1,1 1,5-5,-6 13,-1-1,-1 0,-1 0,0 0,-1-1,-1 0,-1-4,-3 22,-1 0,0 0,0 0,1 0,-1 0,0 0,0 0,0 0,0 0,0 0,-1 0,1 0,0 0,0 0,-1 0,1 0,0 0,-1 0,1 0,-1 0,1 0,-1 1,0-1,1 0,-1 0,0 1,0-1,1 0,-1 1,0-1,0 1,0-1,0 1,0-1,0 1,0 0,1-1,-1 1,0 0,0 0,-1 0,-4 0,0 0,0 1,0 0,0 0,0 0,0 1,-2 1,-92 33,1 4,-9 11,-74 30,-229 82,-8-18,-206 35,336-117,-2-12,-27-10,-591 13,-123 8,452-23,335-33,-89-16,261 5,-1-3,1-4,-66-18,108 20,-1-1,1-1,1-1,0-2,1-1,0-1,2-2,0-1,-20-18,32 24,-33-32,-3 2,-2 2,-22-11,-51-33,108 72,1 0,0-2,0 0,2-1,-8-12,21 28,1-1,0 1,0-1,0 0,0 1,0-1,0 0,0 0,0 0,1 0,-1 0,1 0,0 0,-1 0,1 0,0 0,0 0,0 0,1 0,-1 0,0 0,1 0,-1 0,2-1,-1 0,1 0,0 1,1-1,-1 0,0 1,1 0,-1-1,1 1,0 0,0 0,0 1,0-1,0 1,0-1,17-5,0 0,1 1,0 1,14-2,-25 6,202-33,2 10,1 9,7 9,-191 6,-22 0,-10-3,1 3,0 0,0 0,0 0,-1 0,1-1,0 1,0 0,0 0,0 0,0-1,0 1,0 0,-1 0,1-1,0 1,0 0,0 0,0-1,0 1,0 0,0 0,0-1,0 1,0 0,0 0,1 0,-1-1,0 1,0 0,0 0,0-1,0 1,0 0,0 0,1 0,-1-1,0 1,0 0,0 0,0 0,1 0,-1 0,0-1,0 1,0 0,1 0,-1 0,0 0,0 0,1 0,-1 0,0 0,0 0,1 0,-1 0,0 0,0 0,0 0,1 0,10-4,0 1,0 0,0 1,1 0,-1 0,6 1,28-3,214-36,-2-11,-2-11,21-19,-264 77,32-12,-43 16,1-1,0 1,-1-1,1 1,-1-1,0 0,1 0,-1 0,0 0,1 0,-1 0,0 0,0 0,0-1,0 1,0 0,0-1,0 1,-1-1,1 1,-1 0,-1 0,1 1,0-1,-1 0,1 0,-1 1,0-1,1 0,-1 1,1-1,-1 1,0-1,0 1,1-1,-1 1,0-1,0 1,0 0,1-1,-1 1,0 0,0 0,0 0,0 0,1 0,-1 0,0 0,0 0,-34-6,0 2,0 1,0 2,0 2,-22 3,-56 9,-10 7,117-18,-94 14,1 5,1 4,-42 19,137-43,1 0,-1 0,0 1,1-1,-1 0,1 1,-1 0,1 0,0 0,0 0,-1 0,3-1,-1-1,1 1,0-1,0 1,-1-1,1 1,0-1,0 1,0-1,0 1,0 0,0-1,-1 1,1-1,0 1,1-1,-1 1,0-1,0 1,0 0,0-1,0 1,0-1,1 1,-1-1,0 1,1-1,-1 1,0-1,1 1,-1-1,0 1,5 2,-1 0,1 0,0 0,-1 0,1-1,1 0,-1 0,0 0,0-1,3 1,50 12,2-3,-1-2,12-2,186 5,-205-10,-6-1,52 2,21-5,-94 1,0-2,0 0,0-2,-1 0,1-2,-1-1,2-2,-23 9,-1 0,0 0,0 0,1 0,-1 0,0-1,0 1,0-1,0 1,-1-1,1 0,0 0,0-1,-5-8,-16 1,-18 1,0 1,-1 2,0 2,0 1,0 3,-20 1,8-1,-116 3,-150 21,306-23,2 0,0-1,0 2,0-1,0 1,0 0,0 1,1-1,-1 2,-3 1,11-5,0 0,-1 0,1 1,0-1,0 0,0 0,0 0,-1 0,1 0,0 1,0-1,0 0,0 0,0 0,0 1,-1-1,1 0,0 0,0 0,0 1,0-1,0 0,0 0,0 1,0-1,0 0,0 0,0 1,0-1,0 0,0 0,0 0,0 1,0-1,0 0,1 0,-1 0,0 1,0-1,0 0,0 0,0 0,1 1,-1-1,0 0,0 0,0 0,0 0,1 0,-1 1,0-1,0 0,0 0,1 0,-1 0,0 0,0 0,1 0,-1 0,0 0,0 0,9 3,0-1,-1-1,1 1,0-2,0 1,0-1,0 0,0-1,0 0,10 0,59-4,0-2,-1-5,0-2,50-18,-122 30,46-17,-49 19,0-1,0 1,-1-1,1 0,-1 0,1 0,0 0,-1 0,0 0,1 0,-1 0,0 0,1-1,-1 1,0-1,0 1,0-1,0 1,0-1,-1 1,1-1,0 0,-1 1,1-3,-7-6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29:37.721"/>
    </inkml:context>
    <inkml:brush xml:id="br0">
      <inkml:brushProperty name="width" value="0.35" units="cm"/>
      <inkml:brushProperty name="height" value="0.35" units="cm"/>
      <inkml:brushProperty name="color" value="#EFF9FF"/>
      <inkml:brushProperty name="ignorePressure" value="1"/>
    </inkml:brush>
  </inkml:definitions>
  <inkml:trace contextRef="#ctx0" brushRef="#br0">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8:29:38.321"/>
    </inkml:context>
    <inkml:brush xml:id="br0">
      <inkml:brushProperty name="width" value="0.35" units="cm"/>
      <inkml:brushProperty name="height" value="0.35" units="cm"/>
      <inkml:brushProperty name="color" value="#EFF9FF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22:00:38.566"/>
    </inkml:context>
    <inkml:brush xml:id="br0">
      <inkml:brushProperty name="width" value="0.35" units="cm"/>
      <inkml:brushProperty name="height" value="0.35" units="cm"/>
      <inkml:brushProperty name="color" value="#C7DAE3"/>
      <inkml:brushProperty name="ignorePressure" value="1"/>
    </inkml:brush>
  </inkml:definitions>
  <inkml:trace contextRef="#ctx0" brushRef="#br0">1714 129,'-33'2,"0"1,-30 7,-41 4,-34-13,89-2,0 2,1 2,-43 8,17 13,60-18,-1-1,1 0,-1-2,0 1,0-2,-2 0,-124 13,63-6,-32-2,-406-7,510-1,0 1,0 0,0-1,0 0,0-1,1 1,-1-1,1 0,-1 0,-4-4,9 6,0-1,0 1,0-1,0 0,0 0,0 1,1-1,-1 0,0 0,1 0,-1 0,0 0,1 0,-1 0,1 0,0 0,-1 0,1 0,0 0,-1 0,1 0,0-1,0 1,1-2,-1 1,1 0,0 0,0 0,0 0,0 0,0 0,0 0,1 0,-1 0,0 0,1 1,0-1,-1 1,1-1,2-1,12-8,0-1,1 2,1 0,0 1,0 1,8-3,122-35,-111 35,7 2,0 2,1 2,-1 2,1 2,-1 1,14 4,56-1,838-3,-884-3,61-10,-61 4,66 1,55 6,192 6,-312 8,-44-5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7:47:03.7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329 1,'-5'0,"0"0,0 1,1 0,-1 0,0 0,0 1,1-1,-1 1,1 0,-1 0,1 1,0-1,0 1,0 0,-2 2,-5 6,-1 1,1 0,-8 13,2-3,-10 10,1 2,2 0,1 2,2 0,2 2,-5 15,18-28,1-1,1 1,1 0,1 0,2 0,0 0,2 0,1 5,1 44,-3-57,0 1,1-1,1 0,1 0,0 0,1-1,1 1,8 14,-11-24,1 1,0-1,1-1,-1 1,1 0,1-1,-1 0,1-1,0 1,0-1,1 0,-1 0,1-1,0 0,1 0,-1-1,1 0,-1 0,1-1,1 1,52 12,-40-9,0-1,0 0,0-2,16 1,-30-4,-1 0,1-1,0 0,0 0,0 0,0-1,-1 0,1 0,-1 0,0-1,1 0,-1-1,0 1,-1-1,1 0,4-4,3-4,-1 0,0-1,-1 0,0 0,-1-1,0-1,-1 0,-1 0,0-1,-1 0,-1 0,-1 0,0-1,-1 0,-1 0,0 0,-1 0,-1-1,-1 1,-1 0,-1-11,1 24,1-1,-1 1,-1 0,1 0,0 0,-1 0,0 0,0 0,0 1,-1-1,1 1,-1-1,0 1,0 0,0 0,0 0,0 0,-1 1,1-1,-1 1,0 0,1 0,-1 0,0 1,0-1,-1 1,1 0,0 0,0 0,0 1,-2 0,-4-1,0 0,-1 1,1 0,0 1,0 0,-1 0,1 1,0 1,0 0,1 0,-1 1,-7 4,-3 2,1 2,0 1,-18 14,31-21,-1 0,1 1,0-1,1 1,0 0,0 1,0-1,1 1,0 0,0 0,-1 8,-9 26,3-11,2 1,-2 14,6-16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7:47:08.7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1 397,'0'-16,"0"-11,1 0,3-19,-2 36,0 0,0 0,1 1,1-1,0 1,0-1,1 1,5-8,-2 4,1 1,0-1,1 1,1 1,0 0,0 0,1 1,0 1,1 0,0 1,1 0,-1 1,1 0,1 1,10-2,-5 1,0 0,0 2,1 1,0 0,17 0,-34 4,0 0,0 0,0 0,0 0,0 1,-1-1,1 1,0 0,0 0,-1 0,1 1,-1-1,1 1,-1 0,0 0,1 0,-1 0,0 1,-1-1,1 1,0 0,-1 0,1 0,-1 0,0 0,0 1,0-1,0 0,-1 1,1 0,-1-1,0 1,0 0,0 2,1 4,-1 0,0 0,-1-1,0 1,0 0,-1 0,-1 0,1 0,-2-1,1 1,-1-1,-1 1,1-1,-2 0,1 0,-2 1,-8 9,0 0,-1-1,0 0,-2-1,0-1,-6 3,8 0,15-19,0 0,0 1,0-1,0 0,0 0,0 1,0-1,0 0,1 0,-1 1,0-1,0 0,0 0,0 0,1 1,-1-1,0 0,0 0,0 0,1 0,-1 1,0-1,0 0,1 0,-1 0,0 0,0 0,1 0,-1 0,0 0,0 0,1 0,-1 0,0 0,1 0,-1 0,0 0,0 0,1 0,-1 0,0 0,47-9,-33 5,-13 4,22-5,0 1,0 1,0 0,8 2,-25 1,0 0,0 1,0-1,0 1,0 0,0 1,0 0,-1-1,1 2,-1-1,1 1,-1 0,0 0,0 0,0 1,-1 0,1 0,-1 0,3 3,4 7,-1 0,-1 1,0 0,0 1,-2-1,0 2,-1-1,0 1,-1 0,-1 0,-1 0,-1 1,0 5,-1-10,-1 0,-1 0,0 1,-1-1,-1 0,0 0,0-1,-1 1,-1-1,0 0,-1 0,0 0,-1-1,0 0,-1 0,0 0,-8 7,-4 4,-1-2,-1 0,-1-2,0 0,-7 2,17-13,-1 0,0 0,-1-1,1-1,-1-1,0 0,0-1,-1 0,1-1,-11-1,-94-1,85-1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7:47:33.7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1,'10'1,"1"0,-1 1,0 0,1 0,-1 2,0-1,5 3,39 12,119 22,1-9,1-7,1-7,149-7,-241-9,76 12,-3 1,1080-2,-726-15,-413-1,63-12,-54 4,26 4,258 9,-352-1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1T17:47:36.9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0 122,'148'6,"-1"7,55 16,8 0,925 91,-629-88,138-22,-570-14,-1-2,37-10,216-27,82 9,227-27,-180-22,-159 27,-242 49,0 2,36 2,24-1,-87 1,-1-2,18-5,-20 4,0 1,1 1,9 1,303 0,-209 5,-89-2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4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8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73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6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013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35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566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7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56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9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6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79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87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32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14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6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7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3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6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7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05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customXml" Target="../ink/ink11.xml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3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320.png"/><Relationship Id="rId4" Type="http://schemas.openxmlformats.org/officeDocument/2006/relationships/image" Target="../media/image290.png"/><Relationship Id="rId9" Type="http://schemas.openxmlformats.org/officeDocument/2006/relationships/customXml" Target="../ink/ink9.xml"/><Relationship Id="rId14" Type="http://schemas.openxmlformats.org/officeDocument/2006/relationships/image" Target="../media/image3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ustomXml" Target="../ink/ink17.xml"/><Relationship Id="rId18" Type="http://schemas.openxmlformats.org/officeDocument/2006/relationships/customXml" Target="../ink/ink21.xml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41.png"/><Relationship Id="rId17" Type="http://schemas.openxmlformats.org/officeDocument/2006/relationships/customXml" Target="../ink/ink20.xml"/><Relationship Id="rId2" Type="http://schemas.openxmlformats.org/officeDocument/2006/relationships/image" Target="../media/image37.png"/><Relationship Id="rId16" Type="http://schemas.openxmlformats.org/officeDocument/2006/relationships/customXml" Target="../ink/ink19.xml"/><Relationship Id="rId20" Type="http://schemas.openxmlformats.org/officeDocument/2006/relationships/customXml" Target="../ink/ink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10" Type="http://schemas.openxmlformats.org/officeDocument/2006/relationships/image" Target="../media/image40.png"/><Relationship Id="rId19" Type="http://schemas.openxmlformats.org/officeDocument/2006/relationships/customXml" Target="../ink/ink22.xml"/><Relationship Id="rId4" Type="http://schemas.openxmlformats.org/officeDocument/2006/relationships/image" Target="../media/image370.png"/><Relationship Id="rId9" Type="http://schemas.openxmlformats.org/officeDocument/2006/relationships/customXml" Target="../ink/ink15.xml"/><Relationship Id="rId1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ustomXml" Target="../ink/ink29.xml"/><Relationship Id="rId18" Type="http://schemas.openxmlformats.org/officeDocument/2006/relationships/image" Target="../media/image51.png"/><Relationship Id="rId26" Type="http://schemas.openxmlformats.org/officeDocument/2006/relationships/image" Target="../media/image55.png"/><Relationship Id="rId3" Type="http://schemas.openxmlformats.org/officeDocument/2006/relationships/customXml" Target="../ink/ink24.xml"/><Relationship Id="rId21" Type="http://schemas.openxmlformats.org/officeDocument/2006/relationships/customXml" Target="../ink/ink33.xml"/><Relationship Id="rId34" Type="http://schemas.openxmlformats.org/officeDocument/2006/relationships/image" Target="../media/image59.png"/><Relationship Id="rId7" Type="http://schemas.openxmlformats.org/officeDocument/2006/relationships/customXml" Target="../ink/ink26.xml"/><Relationship Id="rId12" Type="http://schemas.openxmlformats.org/officeDocument/2006/relationships/image" Target="../media/image48.png"/><Relationship Id="rId17" Type="http://schemas.openxmlformats.org/officeDocument/2006/relationships/customXml" Target="../ink/ink31.xml"/><Relationship Id="rId25" Type="http://schemas.openxmlformats.org/officeDocument/2006/relationships/customXml" Target="../ink/ink35.xml"/><Relationship Id="rId33" Type="http://schemas.openxmlformats.org/officeDocument/2006/relationships/customXml" Target="../ink/ink39.xml"/><Relationship Id="rId2" Type="http://schemas.openxmlformats.org/officeDocument/2006/relationships/image" Target="../media/image43.png"/><Relationship Id="rId16" Type="http://schemas.openxmlformats.org/officeDocument/2006/relationships/image" Target="../media/image50.png"/><Relationship Id="rId20" Type="http://schemas.openxmlformats.org/officeDocument/2006/relationships/image" Target="../media/image52.png"/><Relationship Id="rId29" Type="http://schemas.openxmlformats.org/officeDocument/2006/relationships/customXml" Target="../ink/ink3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11" Type="http://schemas.openxmlformats.org/officeDocument/2006/relationships/customXml" Target="../ink/ink28.xml"/><Relationship Id="rId24" Type="http://schemas.openxmlformats.org/officeDocument/2006/relationships/image" Target="../media/image54.png"/><Relationship Id="rId32" Type="http://schemas.openxmlformats.org/officeDocument/2006/relationships/image" Target="../media/image58.png"/><Relationship Id="rId5" Type="http://schemas.openxmlformats.org/officeDocument/2006/relationships/customXml" Target="../ink/ink25.xml"/><Relationship Id="rId15" Type="http://schemas.openxmlformats.org/officeDocument/2006/relationships/customXml" Target="../ink/ink30.xml"/><Relationship Id="rId23" Type="http://schemas.openxmlformats.org/officeDocument/2006/relationships/customXml" Target="../ink/ink34.xml"/><Relationship Id="rId28" Type="http://schemas.openxmlformats.org/officeDocument/2006/relationships/image" Target="../media/image56.png"/><Relationship Id="rId36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customXml" Target="../ink/ink32.xml"/><Relationship Id="rId31" Type="http://schemas.openxmlformats.org/officeDocument/2006/relationships/customXml" Target="../ink/ink38.xml"/><Relationship Id="rId4" Type="http://schemas.openxmlformats.org/officeDocument/2006/relationships/image" Target="../media/image44.png"/><Relationship Id="rId9" Type="http://schemas.openxmlformats.org/officeDocument/2006/relationships/customXml" Target="../ink/ink27.xml"/><Relationship Id="rId14" Type="http://schemas.openxmlformats.org/officeDocument/2006/relationships/image" Target="../media/image49.png"/><Relationship Id="rId22" Type="http://schemas.openxmlformats.org/officeDocument/2006/relationships/image" Target="../media/image53.png"/><Relationship Id="rId27" Type="http://schemas.openxmlformats.org/officeDocument/2006/relationships/customXml" Target="../ink/ink36.xml"/><Relationship Id="rId30" Type="http://schemas.openxmlformats.org/officeDocument/2006/relationships/image" Target="../media/image57.png"/><Relationship Id="rId35" Type="http://schemas.openxmlformats.org/officeDocument/2006/relationships/customXml" Target="../ink/ink4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customXml" Target="../ink/ink46.xml"/><Relationship Id="rId3" Type="http://schemas.openxmlformats.org/officeDocument/2006/relationships/customXml" Target="../ink/ink41.xml"/><Relationship Id="rId7" Type="http://schemas.openxmlformats.org/officeDocument/2006/relationships/customXml" Target="../ink/ink43.xml"/><Relationship Id="rId12" Type="http://schemas.openxmlformats.org/officeDocument/2006/relationships/image" Target="../media/image66.png"/><Relationship Id="rId2" Type="http://schemas.openxmlformats.org/officeDocument/2006/relationships/image" Target="../media/image61.png"/><Relationship Id="rId16" Type="http://schemas.openxmlformats.org/officeDocument/2006/relationships/customXml" Target="../ink/ink4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3.png"/><Relationship Id="rId11" Type="http://schemas.openxmlformats.org/officeDocument/2006/relationships/customXml" Target="../ink/ink45.xml"/><Relationship Id="rId5" Type="http://schemas.openxmlformats.org/officeDocument/2006/relationships/customXml" Target="../ink/ink42.xml"/><Relationship Id="rId15" Type="http://schemas.openxmlformats.org/officeDocument/2006/relationships/customXml" Target="../ink/ink47.xml"/><Relationship Id="rId10" Type="http://schemas.openxmlformats.org/officeDocument/2006/relationships/image" Target="../media/image65.png"/><Relationship Id="rId4" Type="http://schemas.openxmlformats.org/officeDocument/2006/relationships/image" Target="../media/image62.png"/><Relationship Id="rId9" Type="http://schemas.openxmlformats.org/officeDocument/2006/relationships/customXml" Target="../ink/ink44.xml"/><Relationship Id="rId1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restandards.org/Math/Content/5/MD/C/5/b/" TargetMode="Externa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CA511-CF73-4E38-A4CE-5C7F1C965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b="19929"/>
          <a:stretch/>
        </p:blipFill>
        <p:spPr>
          <a:xfrm>
            <a:off x="20" y="-200015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376A3-3F17-4A81-8BDD-BC9DCA46A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s-ES" dirty="0"/>
              <a:t>¿Cómo puedes hallar el volumen de un prisma rectangular?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0253D-E3D7-427D-A024-7613B097D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/>
              <a:t>How can you find the volume of a rectangular prism?</a:t>
            </a:r>
          </a:p>
          <a:p>
            <a:r>
              <a:rPr lang="en-US" dirty="0">
                <a:solidFill>
                  <a:srgbClr val="FFFF00"/>
                </a:solidFill>
              </a:rPr>
              <a:t>Go math 11.8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1F6393-7EA4-4D60-ACBB-A0B2C8616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AEAF9AA-4844-4960-9424-DC3E18A8C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B80983-DA17-4B40-AFE1-C3A40834F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76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18648-A74B-4D06-BE67-FEDB8D370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prism de Yuan </a:t>
            </a:r>
            <a:r>
              <a:rPr lang="en-US" dirty="0" err="1"/>
              <a:t>tiene</a:t>
            </a:r>
            <a:r>
              <a:rPr lang="en-US" dirty="0"/>
              <a:t> 5 </a:t>
            </a:r>
            <a:r>
              <a:rPr lang="en-US" dirty="0" err="1"/>
              <a:t>capas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una </a:t>
            </a:r>
            <a:r>
              <a:rPr lang="en-US" dirty="0" err="1"/>
              <a:t>altura</a:t>
            </a:r>
            <a:r>
              <a:rPr lang="en-US" dirty="0"/>
              <a:t> de 5 </a:t>
            </a:r>
            <a:r>
              <a:rPr lang="en-US" dirty="0" err="1"/>
              <a:t>cubos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B72CBE-5FF6-4CA9-B0F6-AC9C4282D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7446" y="1994980"/>
            <a:ext cx="4704877" cy="40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10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46DC2-B062-4A65-8CFA-F8D638FD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 es el area de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capa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8B4C-5774-4E5C-A5F2-2C37A01E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3339"/>
            <a:ext cx="10058400" cy="4023360"/>
          </a:xfrm>
        </p:spPr>
        <p:txBody>
          <a:bodyPr>
            <a:norm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Cada</a:t>
            </a:r>
            <a:r>
              <a:rPr lang="en-US" sz="2800" dirty="0"/>
              <a:t> </a:t>
            </a:r>
            <a:r>
              <a:rPr lang="en-US" sz="2800" dirty="0" err="1"/>
              <a:t>capa</a:t>
            </a:r>
            <a:r>
              <a:rPr lang="en-US" sz="2800" dirty="0"/>
              <a:t> </a:t>
            </a:r>
            <a:r>
              <a:rPr lang="en-US" sz="2800" dirty="0" err="1"/>
              <a:t>tiene</a:t>
            </a:r>
            <a:r>
              <a:rPr lang="en-US" sz="2800" dirty="0"/>
              <a:t> 3 </a:t>
            </a:r>
            <a:r>
              <a:rPr lang="en-US" sz="2800" dirty="0" err="1"/>
              <a:t>hileras</a:t>
            </a:r>
            <a:r>
              <a:rPr lang="en-US" sz="2800" dirty="0"/>
              <a:t> de 5 </a:t>
            </a:r>
            <a:r>
              <a:rPr lang="en-US" sz="2800" dirty="0" err="1"/>
              <a:t>cubos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- Area = </a:t>
            </a:r>
            <a:r>
              <a:rPr lang="en-US" sz="2800" dirty="0" err="1"/>
              <a:t>Longitud</a:t>
            </a:r>
            <a:r>
              <a:rPr lang="en-US" sz="2800" dirty="0"/>
              <a:t> X Ancho</a:t>
            </a:r>
          </a:p>
          <a:p>
            <a:endParaRPr lang="en-US" sz="2800" dirty="0"/>
          </a:p>
          <a:p>
            <a:r>
              <a:rPr lang="en-US" sz="2800" dirty="0"/>
              <a:t>- El Area de la base: 5 X 3 = 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02450-6C7D-4AF8-B807-F9514A31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692" y="1834166"/>
            <a:ext cx="4401987" cy="41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86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407797F6-F5D3-449C-90E2-A5D52004F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88ED4-1B98-4811-AD89-35DE701C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/>
              <a:t>Ves el patron?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7CA610-53E7-4A9F-B9AD-3C2CE6EC6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749295"/>
            <a:ext cx="6909801" cy="509597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873FEE-16EB-4335-A3A6-46F406128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A03FD-427B-4D55-B350-EE17083A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en-US"/>
              <a:t>Multiplica cada capa por el area de la base para hallar el volumen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CA782A-36D6-4787-A123-E4D45979C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A20DA4-4D14-4AC3-8742-13C3A7499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9672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78D5-51AC-4313-BBE3-CE0FA7A7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7" y="273351"/>
            <a:ext cx="10506323" cy="1450757"/>
          </a:xfrm>
        </p:spPr>
        <p:txBody>
          <a:bodyPr>
            <a:normAutofit/>
          </a:bodyPr>
          <a:lstStyle/>
          <a:p>
            <a:r>
              <a:rPr lang="en-US" sz="4400" b="1" dirty="0" err="1"/>
              <a:t>Volumen</a:t>
            </a:r>
            <a:r>
              <a:rPr lang="en-US" sz="4400" b="1" dirty="0"/>
              <a:t> =  Area de base  </a:t>
            </a:r>
            <a:r>
              <a:rPr lang="en-US" sz="4000" dirty="0"/>
              <a:t>X </a:t>
            </a:r>
            <a:r>
              <a:rPr lang="en-US" sz="4400" b="1" dirty="0"/>
              <a:t> </a:t>
            </a:r>
            <a:r>
              <a:rPr lang="en-US" sz="4400" b="1" dirty="0" err="1"/>
              <a:t>cantidad</a:t>
            </a:r>
            <a:r>
              <a:rPr lang="en-US" sz="4400" b="1" dirty="0"/>
              <a:t> de </a:t>
            </a:r>
            <a:r>
              <a:rPr lang="en-US" sz="4400" b="1" dirty="0" err="1"/>
              <a:t>capas</a:t>
            </a:r>
            <a:endParaRPr lang="en-US" sz="4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40FFA-C23E-456A-8ECE-C139A4D1D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84" y="1619485"/>
            <a:ext cx="10106668" cy="51591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0C06-43A2-4781-BB27-78738FE41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681" y="3318377"/>
            <a:ext cx="2514600" cy="1157287"/>
          </a:xfrm>
        </p:spPr>
        <p:txBody>
          <a:bodyPr>
            <a:normAutofit fontScale="47500" lnSpcReduction="20000"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sz="5800" b="1" dirty="0"/>
              <a:t>V = 15 </a:t>
            </a:r>
            <a:r>
              <a:rPr lang="en-US" sz="5100" b="1" dirty="0"/>
              <a:t>X</a:t>
            </a:r>
            <a:r>
              <a:rPr lang="en-US" sz="5800" b="1" dirty="0"/>
              <a:t> 5 = 75</a:t>
            </a:r>
          </a:p>
        </p:txBody>
      </p:sp>
    </p:spTree>
    <p:extLst>
      <p:ext uri="{BB962C8B-B14F-4D97-AF65-F5344CB8AC3E}">
        <p14:creationId xmlns:p14="http://schemas.microsoft.com/office/powerpoint/2010/main" val="2636271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4B0F-5731-4AC9-942B-54D75E25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Ejemplo</a:t>
            </a:r>
            <a:r>
              <a:rPr lang="en-US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667D2-A5EE-49B3-8F73-82760FBF1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/>
              <a:t>Toni apila cuentas en forma de cubo cuyas aristas miden 1 centímetro en una caja de almacenamiento. En la caja caben 4 capas de 18 cubos, sin espacios vacíos ni superposiciones. ¿Cuál es el volumen de la caja de almacenamiento de Toni?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57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81CE1E-FCAD-4131-A6C6-330467E7C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79" y="1450181"/>
            <a:ext cx="9303920" cy="3957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638FB4-3B81-4928-97EF-6E648D8860E2}"/>
              </a:ext>
            </a:extLst>
          </p:cNvPr>
          <p:cNvSpPr txBox="1"/>
          <p:nvPr/>
        </p:nvSpPr>
        <p:spPr>
          <a:xfrm>
            <a:off x="1386514" y="5593557"/>
            <a:ext cx="975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el area de la base</a:t>
            </a:r>
            <a:r>
              <a:rPr lang="en-US" sz="2800" dirty="0"/>
              <a:t>: </a:t>
            </a:r>
            <a:r>
              <a:rPr lang="en-US" sz="2800" dirty="0" err="1"/>
              <a:t>multiplica</a:t>
            </a:r>
            <a:r>
              <a:rPr lang="en-US" sz="2800" dirty="0"/>
              <a:t> el </a:t>
            </a:r>
            <a:r>
              <a:rPr lang="en-US" sz="2800" dirty="0" err="1"/>
              <a:t>longitud</a:t>
            </a:r>
            <a:r>
              <a:rPr lang="en-US" sz="2800" dirty="0"/>
              <a:t> por el ancho  </a:t>
            </a:r>
            <a:r>
              <a:rPr lang="en-US" sz="2800" b="1" dirty="0"/>
              <a:t>6 x 3 = 18</a:t>
            </a:r>
            <a:endParaRPr lang="en-US" sz="2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0CAF900-A1CD-42E9-ACE5-F5F194E84D9E}"/>
                  </a:ext>
                </a:extLst>
              </p14:cNvPr>
              <p14:cNvContentPartPr/>
              <p14:nvPr/>
            </p14:nvContentPartPr>
            <p14:xfrm>
              <a:off x="6867832" y="3813975"/>
              <a:ext cx="220680" cy="356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0CAF900-A1CD-42E9-ACE5-F5F194E84D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0192" y="3796335"/>
                <a:ext cx="25632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5BADAE4-969B-4E6B-8573-406E84F721B8}"/>
                  </a:ext>
                </a:extLst>
              </p14:cNvPr>
              <p14:cNvContentPartPr/>
              <p14:nvPr/>
            </p14:nvContentPartPr>
            <p14:xfrm>
              <a:off x="10414912" y="3814335"/>
              <a:ext cx="257400" cy="372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5BADAE4-969B-4E6B-8573-406E84F721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97272" y="3796695"/>
                <a:ext cx="29304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D7EFDE9-8E82-4FF2-A927-5A29A7687984}"/>
                  </a:ext>
                </a:extLst>
              </p14:cNvPr>
              <p14:cNvContentPartPr/>
              <p14:nvPr/>
            </p14:nvContentPartPr>
            <p14:xfrm>
              <a:off x="9257872" y="5786055"/>
              <a:ext cx="1527480" cy="72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D7EFDE9-8E82-4FF2-A927-5A29A76879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04232" y="5678415"/>
                <a:ext cx="16351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F34A0A2-D7D2-42D6-B583-D96AF6410DCA}"/>
                  </a:ext>
                </a:extLst>
              </p14:cNvPr>
              <p14:cNvContentPartPr/>
              <p14:nvPr/>
            </p14:nvContentPartPr>
            <p14:xfrm>
              <a:off x="1557112" y="5799735"/>
              <a:ext cx="2300400" cy="129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F34A0A2-D7D2-42D6-B583-D96AF6410D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3112" y="5691735"/>
                <a:ext cx="240804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6417F0C-6240-4FBA-971E-1F6F6F1B2D83}"/>
                  </a:ext>
                </a:extLst>
              </p14:cNvPr>
              <p14:cNvContentPartPr/>
              <p14:nvPr/>
            </p14:nvContentPartPr>
            <p14:xfrm>
              <a:off x="1727032" y="1786095"/>
              <a:ext cx="302400" cy="641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6417F0C-6240-4FBA-971E-1F6F6F1B2D8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64032" y="1723455"/>
                <a:ext cx="428040" cy="7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28084A-553D-41C9-9479-F6E5BCD692DD}"/>
                  </a:ext>
                </a:extLst>
              </p14:cNvPr>
              <p14:cNvContentPartPr/>
              <p14:nvPr/>
            </p14:nvContentPartPr>
            <p14:xfrm>
              <a:off x="1725232" y="1512855"/>
              <a:ext cx="419040" cy="988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28084A-553D-41C9-9479-F6E5BCD692D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62232" y="1450215"/>
                <a:ext cx="544680" cy="111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06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D9297B-83FC-49EE-86A7-908AEAAEF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" b="1"/>
          <a:stretch/>
        </p:blipFill>
        <p:spPr>
          <a:xfrm>
            <a:off x="20" y="10"/>
            <a:ext cx="12191980" cy="6340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7D037C-9DE0-44E5-ACEB-E38DBBB72DD7}"/>
              </a:ext>
            </a:extLst>
          </p:cNvPr>
          <p:cNvSpPr txBox="1"/>
          <p:nvPr/>
        </p:nvSpPr>
        <p:spPr>
          <a:xfrm>
            <a:off x="1214438" y="5100638"/>
            <a:ext cx="4014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V= 18 x 4 = 72 cm³ </a:t>
            </a:r>
          </a:p>
        </p:txBody>
      </p:sp>
    </p:spTree>
    <p:extLst>
      <p:ext uri="{BB962C8B-B14F-4D97-AF65-F5344CB8AC3E}">
        <p14:creationId xmlns:p14="http://schemas.microsoft.com/office/powerpoint/2010/main" val="1890205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555FE-50F9-4E23-83BC-0244680E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Ejemplo</a:t>
            </a:r>
            <a:r>
              <a:rPr lang="en-US" dirty="0">
                <a:solidFill>
                  <a:srgbClr val="FF0000"/>
                </a:solidFill>
              </a:rPr>
              <a:t> Tres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1F107-2276-4D27-B3C3-7B613223B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Paso 1- </a:t>
            </a:r>
            <a:r>
              <a:rPr lang="en-US" sz="2800" dirty="0" err="1"/>
              <a:t>Halla</a:t>
            </a:r>
            <a:r>
              <a:rPr lang="en-US" sz="2800" dirty="0"/>
              <a:t> el </a:t>
            </a:r>
            <a:r>
              <a:rPr lang="en-US" sz="2800" dirty="0" err="1"/>
              <a:t>longitud</a:t>
            </a:r>
            <a:r>
              <a:rPr lang="en-US" sz="2800" dirty="0"/>
              <a:t>, ancho, y </a:t>
            </a:r>
            <a:r>
              <a:rPr lang="en-US" sz="2800" dirty="0" err="1"/>
              <a:t>altura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pulgadas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F4E4E6-6EDA-4484-A9FD-A234F7A8D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313" y="2557462"/>
            <a:ext cx="3422333" cy="29891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5153F7D-6090-46DC-994E-08399EF84C52}"/>
                  </a:ext>
                </a:extLst>
              </p14:cNvPr>
              <p14:cNvContentPartPr/>
              <p14:nvPr/>
            </p14:nvContentPartPr>
            <p14:xfrm>
              <a:off x="5257687" y="5900175"/>
              <a:ext cx="612360" cy="16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5153F7D-6090-46DC-994E-08399EF84C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8687" y="5891175"/>
                <a:ext cx="6300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6E8C905-547D-4141-8535-FB1CC49E5D91}"/>
                  </a:ext>
                </a:extLst>
              </p14:cNvPr>
              <p14:cNvContentPartPr/>
              <p14:nvPr/>
            </p14:nvContentPartPr>
            <p14:xfrm>
              <a:off x="3587647" y="4828455"/>
              <a:ext cx="573840" cy="115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6E8C905-547D-4141-8535-FB1CC49E5D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8647" y="4819455"/>
                <a:ext cx="5914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5B47E41-8E54-4393-ACD2-E7BA506D216F}"/>
                  </a:ext>
                </a:extLst>
              </p14:cNvPr>
              <p14:cNvContentPartPr/>
              <p14:nvPr/>
            </p14:nvContentPartPr>
            <p14:xfrm>
              <a:off x="7368727" y="4956615"/>
              <a:ext cx="556560" cy="73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5B47E41-8E54-4393-ACD2-E7BA506D21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60087" y="4947975"/>
                <a:ext cx="5742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76CEA08-994C-4E67-96F7-D08F7F13A8A1}"/>
                  </a:ext>
                </a:extLst>
              </p14:cNvPr>
              <p14:cNvContentPartPr/>
              <p14:nvPr/>
            </p14:nvContentPartPr>
            <p14:xfrm>
              <a:off x="5330047" y="5899095"/>
              <a:ext cx="571680" cy="16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76CEA08-994C-4E67-96F7-D08F7F13A8A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21047" y="5890455"/>
                <a:ext cx="5893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40ADBBF-F1DD-4F91-80DE-8105ABB6AE6C}"/>
                  </a:ext>
                </a:extLst>
              </p14:cNvPr>
              <p14:cNvContentPartPr/>
              <p14:nvPr/>
            </p14:nvContentPartPr>
            <p14:xfrm>
              <a:off x="7486087" y="4969935"/>
              <a:ext cx="537120" cy="60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40ADBBF-F1DD-4F91-80DE-8105ABB6AE6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77447" y="4960935"/>
                <a:ext cx="55476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B502D161-43D2-4CD4-ABD8-4706685BB320}"/>
              </a:ext>
            </a:extLst>
          </p:cNvPr>
          <p:cNvGrpSpPr/>
          <p:nvPr/>
        </p:nvGrpSpPr>
        <p:grpSpPr>
          <a:xfrm>
            <a:off x="4757647" y="2071575"/>
            <a:ext cx="42840" cy="56880"/>
            <a:chOff x="4757647" y="2071575"/>
            <a:chExt cx="42840" cy="5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83155C3-964C-46E7-B439-5FEB74129F09}"/>
                    </a:ext>
                  </a:extLst>
                </p14:cNvPr>
                <p14:cNvContentPartPr/>
                <p14:nvPr/>
              </p14:nvContentPartPr>
              <p14:xfrm>
                <a:off x="4800127" y="2128095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83155C3-964C-46E7-B439-5FEB74129F0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91487" y="211945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A8EE6D3-3933-4945-ACBA-2D9A7C0F9F13}"/>
                    </a:ext>
                  </a:extLst>
                </p14:cNvPr>
                <p14:cNvContentPartPr/>
                <p14:nvPr/>
              </p14:nvContentPartPr>
              <p14:xfrm>
                <a:off x="4800127" y="2085615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A8EE6D3-3933-4945-ACBA-2D9A7C0F9F1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91487" y="207661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E826E81-F94A-44B3-BB73-8B7B9152FDA7}"/>
                    </a:ext>
                  </a:extLst>
                </p14:cNvPr>
                <p14:cNvContentPartPr/>
                <p14:nvPr/>
              </p14:nvContentPartPr>
              <p14:xfrm>
                <a:off x="4757647" y="2071575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E826E81-F94A-44B3-BB73-8B7B9152FDA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48647" y="206257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928211A-D560-4C4F-B1BD-4A2877036D66}"/>
                    </a:ext>
                  </a:extLst>
                </p14:cNvPr>
                <p14:cNvContentPartPr/>
                <p14:nvPr/>
              </p14:nvContentPartPr>
              <p14:xfrm>
                <a:off x="4757647" y="2071575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928211A-D560-4C4F-B1BD-4A2877036D6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48647" y="206257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E1D79-B778-4974-91B1-DDB50A609D76}"/>
              </a:ext>
            </a:extLst>
          </p:cNvPr>
          <p:cNvGrpSpPr/>
          <p:nvPr/>
        </p:nvGrpSpPr>
        <p:grpSpPr>
          <a:xfrm>
            <a:off x="3485767" y="1985535"/>
            <a:ext cx="360" cy="360"/>
            <a:chOff x="3485767" y="1985535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80B0605-DF14-4C0C-AB4B-2E1A9334DA42}"/>
                    </a:ext>
                  </a:extLst>
                </p14:cNvPr>
                <p14:cNvContentPartPr/>
                <p14:nvPr/>
              </p14:nvContentPartPr>
              <p14:xfrm>
                <a:off x="3485767" y="1985535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80B0605-DF14-4C0C-AB4B-2E1A9334DA4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77127" y="197689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92320EC-DFB7-4209-815D-3C50C4FA27F9}"/>
                    </a:ext>
                  </a:extLst>
                </p14:cNvPr>
                <p14:cNvContentPartPr/>
                <p14:nvPr/>
              </p14:nvContentPartPr>
              <p14:xfrm>
                <a:off x="3485767" y="1985535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92320EC-DFB7-4209-815D-3C50C4FA27F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77127" y="197689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95CDF93-F825-4E62-9CCC-2DB48FAE0964}"/>
                  </a:ext>
                </a:extLst>
              </p14:cNvPr>
              <p14:cNvContentPartPr/>
              <p14:nvPr/>
            </p14:nvContentPartPr>
            <p14:xfrm>
              <a:off x="3857287" y="108553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95CDF93-F825-4E62-9CCC-2DB48FAE096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8647" y="107653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8279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AFAA-7F6C-4646-B7B3-2328CABB4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Halla</a:t>
            </a:r>
            <a:r>
              <a:rPr lang="en-US" dirty="0"/>
              <a:t> el area de la base (L X 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ECE42-CA58-479B-9360-2FFAD1DD1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298A5E-C45C-4AD2-86B4-93F9B1111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195" y="1968303"/>
            <a:ext cx="7981950" cy="35528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6706025-9984-4942-84FA-295BBF1135B1}"/>
                  </a:ext>
                </a:extLst>
              </p14:cNvPr>
              <p14:cNvContentPartPr/>
              <p14:nvPr/>
            </p14:nvContentPartPr>
            <p14:xfrm>
              <a:off x="3557272" y="2114055"/>
              <a:ext cx="185400" cy="43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6706025-9984-4942-84FA-295BBF1135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4272" y="2051415"/>
                <a:ext cx="3110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F2B6AF5-DB97-41D4-A4CA-9C10D790F9ED}"/>
                  </a:ext>
                </a:extLst>
              </p14:cNvPr>
              <p14:cNvContentPartPr/>
              <p14:nvPr/>
            </p14:nvContentPartPr>
            <p14:xfrm>
              <a:off x="3384832" y="2115855"/>
              <a:ext cx="439200" cy="266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F2B6AF5-DB97-41D4-A4CA-9C10D790F9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21832" y="2052855"/>
                <a:ext cx="56484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5D56CA3-D4A2-4DAB-AB3E-0B9E52E853E8}"/>
                  </a:ext>
                </a:extLst>
              </p14:cNvPr>
              <p14:cNvContentPartPr/>
              <p14:nvPr/>
            </p14:nvContentPartPr>
            <p14:xfrm>
              <a:off x="3456832" y="2870415"/>
              <a:ext cx="396360" cy="145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5D56CA3-D4A2-4DAB-AB3E-0B9E52E853E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4192" y="2807415"/>
                <a:ext cx="522000" cy="27108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F64D4BFB-EC8E-4785-AC27-D339DF89B654}"/>
              </a:ext>
            </a:extLst>
          </p:cNvPr>
          <p:cNvSpPr txBox="1"/>
          <p:nvPr/>
        </p:nvSpPr>
        <p:spPr>
          <a:xfrm>
            <a:off x="771526" y="4310116"/>
            <a:ext cx="4872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Area de Base = </a:t>
            </a:r>
            <a:r>
              <a:rPr lang="en-US" sz="2400" b="1" dirty="0" err="1"/>
              <a:t>Longitud</a:t>
            </a:r>
            <a:r>
              <a:rPr lang="en-US" sz="2400" b="1" dirty="0"/>
              <a:t> X Ancho</a:t>
            </a:r>
          </a:p>
          <a:p>
            <a:r>
              <a:rPr lang="en-US" sz="2400" b="1" dirty="0"/>
              <a:t>Area(base) = 4 x 5</a:t>
            </a:r>
          </a:p>
          <a:p>
            <a:r>
              <a:rPr lang="en-US" sz="2400" b="1" dirty="0"/>
              <a:t>Area (base) = 20 </a:t>
            </a:r>
            <a:r>
              <a:rPr lang="en-US" sz="2400" b="1" dirty="0" err="1"/>
              <a:t>pulgadas</a:t>
            </a:r>
            <a:r>
              <a:rPr lang="en-US" sz="2400" b="1" dirty="0"/>
              <a:t> </a:t>
            </a:r>
            <a:r>
              <a:rPr lang="en-US" sz="2400" b="1" dirty="0" err="1"/>
              <a:t>cuadradas</a:t>
            </a:r>
            <a:endParaRPr lang="en-US" sz="2400" b="1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3C87668-533F-40F4-B528-D3D9DF098EFB}"/>
              </a:ext>
            </a:extLst>
          </p:cNvPr>
          <p:cNvGrpSpPr/>
          <p:nvPr/>
        </p:nvGrpSpPr>
        <p:grpSpPr>
          <a:xfrm>
            <a:off x="6755152" y="5071095"/>
            <a:ext cx="976320" cy="558720"/>
            <a:chOff x="6755152" y="5071095"/>
            <a:chExt cx="976320" cy="55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C4B16DB-4AB8-45F2-AD09-53D63C8B2AFF}"/>
                    </a:ext>
                  </a:extLst>
                </p14:cNvPr>
                <p14:cNvContentPartPr/>
                <p14:nvPr/>
              </p14:nvContentPartPr>
              <p14:xfrm>
                <a:off x="7543552" y="5114295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C4B16DB-4AB8-45F2-AD09-53D63C8B2AF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25552" y="50966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4AEEB44-74B8-41DD-AEE1-AA05E3750157}"/>
                    </a:ext>
                  </a:extLst>
                </p14:cNvPr>
                <p14:cNvContentPartPr/>
                <p14:nvPr/>
              </p14:nvContentPartPr>
              <p14:xfrm>
                <a:off x="6755152" y="5071095"/>
                <a:ext cx="976320" cy="558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4AEEB44-74B8-41DD-AEE1-AA05E375015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37152" y="5053095"/>
                  <a:ext cx="1011960" cy="59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FED34BC-8F05-4D61-9147-05C32F429622}"/>
                  </a:ext>
                </a:extLst>
              </p14:cNvPr>
              <p14:cNvContentPartPr/>
              <p14:nvPr/>
            </p14:nvContentPartPr>
            <p14:xfrm>
              <a:off x="8858632" y="4271175"/>
              <a:ext cx="1045800" cy="717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FED34BC-8F05-4D61-9147-05C32F42962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40992" y="4253535"/>
                <a:ext cx="1081440" cy="75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DB84CBC3-52AD-4CC9-B3BA-8E4792DEF429}"/>
              </a:ext>
            </a:extLst>
          </p:cNvPr>
          <p:cNvGrpSpPr/>
          <p:nvPr/>
        </p:nvGrpSpPr>
        <p:grpSpPr>
          <a:xfrm>
            <a:off x="8300632" y="5021415"/>
            <a:ext cx="191520" cy="279360"/>
            <a:chOff x="8300632" y="5021415"/>
            <a:chExt cx="19152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EEF9E9E-0B8B-467C-AC43-1BD1AE372657}"/>
                    </a:ext>
                  </a:extLst>
                </p14:cNvPr>
                <p14:cNvContentPartPr/>
                <p14:nvPr/>
              </p14:nvContentPartPr>
              <p14:xfrm>
                <a:off x="8315032" y="5057055"/>
                <a:ext cx="177120" cy="209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EEF9E9E-0B8B-467C-AC43-1BD1AE37265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97392" y="5039415"/>
                  <a:ext cx="2127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2CBF717-5B41-4CE0-8B18-D88376CC43F1}"/>
                    </a:ext>
                  </a:extLst>
                </p14:cNvPr>
                <p14:cNvContentPartPr/>
                <p14:nvPr/>
              </p14:nvContentPartPr>
              <p14:xfrm>
                <a:off x="8300632" y="5021415"/>
                <a:ext cx="134640" cy="279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2CBF717-5B41-4CE0-8B18-D88376CC43F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82632" y="5003415"/>
                  <a:ext cx="170280" cy="31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274BFCF-397E-491D-8CB0-4DD45C2DE8CB}"/>
                  </a:ext>
                </a:extLst>
              </p14:cNvPr>
              <p14:cNvContentPartPr/>
              <p14:nvPr/>
            </p14:nvContentPartPr>
            <p14:xfrm>
              <a:off x="6543472" y="5143095"/>
              <a:ext cx="141120" cy="246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274BFCF-397E-491D-8CB0-4DD45C2DE8C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25472" y="5125095"/>
                <a:ext cx="176760" cy="28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97DF8732-C48F-4BA6-9CB4-9CB4F8014AA8}"/>
              </a:ext>
            </a:extLst>
          </p:cNvPr>
          <p:cNvGrpSpPr/>
          <p:nvPr/>
        </p:nvGrpSpPr>
        <p:grpSpPr>
          <a:xfrm>
            <a:off x="9572152" y="3930255"/>
            <a:ext cx="205920" cy="312840"/>
            <a:chOff x="9572152" y="3930255"/>
            <a:chExt cx="20592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327457D-C2E9-46A5-8D2B-A3D7623D5CEC}"/>
                    </a:ext>
                  </a:extLst>
                </p14:cNvPr>
                <p14:cNvContentPartPr/>
                <p14:nvPr/>
              </p14:nvContentPartPr>
              <p14:xfrm>
                <a:off x="9572152" y="3930255"/>
                <a:ext cx="205920" cy="312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327457D-C2E9-46A5-8D2B-A3D7623D5CE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54512" y="3912615"/>
                  <a:ext cx="2415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802F2F3-4AEF-487F-91E4-A771392692D2}"/>
                    </a:ext>
                  </a:extLst>
                </p14:cNvPr>
                <p14:cNvContentPartPr/>
                <p14:nvPr/>
              </p14:nvContentPartPr>
              <p14:xfrm>
                <a:off x="9600952" y="4036455"/>
                <a:ext cx="90720" cy="49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802F2F3-4AEF-487F-91E4-A771392692D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82952" y="4018455"/>
                  <a:ext cx="126360" cy="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F91E086-2C19-4461-8C31-57F93684A48E}"/>
                  </a:ext>
                </a:extLst>
              </p14:cNvPr>
              <p14:cNvContentPartPr/>
              <p14:nvPr/>
            </p14:nvContentPartPr>
            <p14:xfrm>
              <a:off x="6412466" y="5069546"/>
              <a:ext cx="263160" cy="281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F91E086-2C19-4461-8C31-57F93684A48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49826" y="5006906"/>
                <a:ext cx="38880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8164CBA-A2A6-4D75-B8D9-7028EFFBF36C}"/>
                  </a:ext>
                </a:extLst>
              </p14:cNvPr>
              <p14:cNvContentPartPr/>
              <p14:nvPr/>
            </p14:nvContentPartPr>
            <p14:xfrm>
              <a:off x="9539786" y="3961466"/>
              <a:ext cx="210960" cy="2527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8164CBA-A2A6-4D75-B8D9-7028EFFBF36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477146" y="3898826"/>
                <a:ext cx="33660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0F402C8-C8F6-44DC-9203-82A0EDA4E2C6}"/>
                  </a:ext>
                </a:extLst>
              </p14:cNvPr>
              <p14:cNvContentPartPr/>
              <p14:nvPr/>
            </p14:nvContentPartPr>
            <p14:xfrm>
              <a:off x="6403106" y="5284106"/>
              <a:ext cx="183600" cy="97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0F402C8-C8F6-44DC-9203-82A0EDA4E2C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40466" y="5221106"/>
                <a:ext cx="3092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11327B7-6B74-4570-A2C7-C8018586267A}"/>
                  </a:ext>
                </a:extLst>
              </p14:cNvPr>
              <p14:cNvContentPartPr/>
              <p14:nvPr/>
            </p14:nvContentPartPr>
            <p14:xfrm>
              <a:off x="9700346" y="3961826"/>
              <a:ext cx="45720" cy="105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11327B7-6B74-4570-A2C7-C8018586267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637346" y="3898826"/>
                <a:ext cx="1713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F4F4679-05FE-4B5B-853C-CDDCE8A535C8}"/>
                  </a:ext>
                </a:extLst>
              </p14:cNvPr>
              <p14:cNvContentPartPr/>
              <p14:nvPr/>
            </p14:nvContentPartPr>
            <p14:xfrm>
              <a:off x="8266826" y="5010866"/>
              <a:ext cx="235800" cy="354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F4F4679-05FE-4B5B-853C-CDDCE8A535C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203826" y="4948226"/>
                <a:ext cx="36144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11D6C73-FDA7-43AA-95C3-4525225EA66F}"/>
                  </a:ext>
                </a:extLst>
              </p14:cNvPr>
              <p14:cNvContentPartPr/>
              <p14:nvPr/>
            </p14:nvContentPartPr>
            <p14:xfrm>
              <a:off x="9792866" y="3988466"/>
              <a:ext cx="360" cy="1180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11D6C73-FDA7-43AA-95C3-4525225EA66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730226" y="3925466"/>
                <a:ext cx="126000" cy="2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2029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D475EE-2E72-40E7-AC4E-AE5261471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37622"/>
            <a:ext cx="10905066" cy="46619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E4A17C-0060-414C-846E-C1566FBE653D}"/>
              </a:ext>
            </a:extLst>
          </p:cNvPr>
          <p:cNvSpPr txBox="1"/>
          <p:nvPr/>
        </p:nvSpPr>
        <p:spPr>
          <a:xfrm>
            <a:off x="5274365" y="3704749"/>
            <a:ext cx="1183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altura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905CDD-07F0-40B4-A934-CAA92431F28E}"/>
              </a:ext>
            </a:extLst>
          </p:cNvPr>
          <p:cNvSpPr/>
          <p:nvPr/>
        </p:nvSpPr>
        <p:spPr>
          <a:xfrm>
            <a:off x="714375" y="3071813"/>
            <a:ext cx="2471738" cy="785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89D68C-C784-463F-9132-7028CF85237B}"/>
              </a:ext>
            </a:extLst>
          </p:cNvPr>
          <p:cNvSpPr txBox="1"/>
          <p:nvPr/>
        </p:nvSpPr>
        <p:spPr>
          <a:xfrm>
            <a:off x="643468" y="4853205"/>
            <a:ext cx="6101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Volumen</a:t>
            </a:r>
            <a:r>
              <a:rPr lang="en-US" sz="3200" b="1" dirty="0">
                <a:solidFill>
                  <a:srgbClr val="7030A0"/>
                </a:solidFill>
              </a:rPr>
              <a:t> = Altura  X Area de base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V= 3 x 20 = 60 </a:t>
            </a:r>
            <a:r>
              <a:rPr lang="en-US" sz="3200" b="1" dirty="0" err="1">
                <a:solidFill>
                  <a:srgbClr val="7030A0"/>
                </a:solidFill>
              </a:rPr>
              <a:t>pulgadas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cubicas</a:t>
            </a:r>
            <a:endParaRPr lang="en-US" sz="32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8C74043-883C-4915-866A-EC6702C9A617}"/>
                  </a:ext>
                </a:extLst>
              </p14:cNvPr>
              <p14:cNvContentPartPr/>
              <p14:nvPr/>
            </p14:nvContentPartPr>
            <p14:xfrm>
              <a:off x="793946" y="945386"/>
              <a:ext cx="2914920" cy="1361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8C74043-883C-4915-866A-EC6702C9A6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6306" y="927746"/>
                <a:ext cx="2950560" cy="13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FEE6275-6E80-4FFF-B598-9A0CA6627A46}"/>
                  </a:ext>
                </a:extLst>
              </p14:cNvPr>
              <p14:cNvContentPartPr/>
              <p14:nvPr/>
            </p14:nvContentPartPr>
            <p14:xfrm>
              <a:off x="1969706" y="1242026"/>
              <a:ext cx="1648800" cy="37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FEE6275-6E80-4FFF-B598-9A0CA6627A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066" y="1224386"/>
                <a:ext cx="1684440" cy="41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9DBC1E6-407E-42A6-9F72-1718ECA2975B}"/>
              </a:ext>
            </a:extLst>
          </p:cNvPr>
          <p:cNvGrpSpPr/>
          <p:nvPr/>
        </p:nvGrpSpPr>
        <p:grpSpPr>
          <a:xfrm>
            <a:off x="732026" y="1136906"/>
            <a:ext cx="3182760" cy="1117080"/>
            <a:chOff x="732026" y="1136906"/>
            <a:chExt cx="3182760" cy="11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15E9B78-88AF-4FA7-AF3B-6F9C1AD1EAD3}"/>
                    </a:ext>
                  </a:extLst>
                </p14:cNvPr>
                <p14:cNvContentPartPr/>
                <p14:nvPr/>
              </p14:nvContentPartPr>
              <p14:xfrm>
                <a:off x="1430786" y="2067146"/>
                <a:ext cx="540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15E9B78-88AF-4FA7-AF3B-6F9C1AD1EAD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68146" y="2004146"/>
                  <a:ext cx="131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867FA55-4E62-47BB-ADCA-20FC87762AFF}"/>
                    </a:ext>
                  </a:extLst>
                </p14:cNvPr>
                <p14:cNvContentPartPr/>
                <p14:nvPr/>
              </p14:nvContentPartPr>
              <p14:xfrm>
                <a:off x="1443746" y="2067146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867FA55-4E62-47BB-ADCA-20FC87762AF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81106" y="200414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0CA583D-0497-4E3E-A66A-DADFD9FCDEA0}"/>
                    </a:ext>
                  </a:extLst>
                </p14:cNvPr>
                <p14:cNvContentPartPr/>
                <p14:nvPr/>
              </p14:nvContentPartPr>
              <p14:xfrm>
                <a:off x="732026" y="1136906"/>
                <a:ext cx="3182760" cy="1117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0CA583D-0497-4E3E-A66A-DADFD9FCDEA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9026" y="1074266"/>
                  <a:ext cx="3308400" cy="124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91F4208-61A8-4DE6-A372-FD29BD256DFF}"/>
                  </a:ext>
                </a:extLst>
              </p14:cNvPr>
              <p14:cNvContentPartPr/>
              <p14:nvPr/>
            </p14:nvContentPartPr>
            <p14:xfrm>
              <a:off x="597026" y="3893786"/>
              <a:ext cx="3280320" cy="667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91F4208-61A8-4DE6-A372-FD29BD256DF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4026" y="3831146"/>
                <a:ext cx="3405960" cy="79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E2B075-B6DB-4537-B54B-C0CF6FAA977D}"/>
                  </a:ext>
                </a:extLst>
              </p14:cNvPr>
              <p14:cNvContentPartPr/>
              <p14:nvPr/>
            </p14:nvContentPartPr>
            <p14:xfrm>
              <a:off x="1073306" y="4929506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E2B075-B6DB-4537-B54B-C0CF6FAA977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0306" y="486650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6AE942D-A46D-41E8-90F2-912C318B1FF9}"/>
                  </a:ext>
                </a:extLst>
              </p14:cNvPr>
              <p14:cNvContentPartPr/>
              <p14:nvPr/>
            </p14:nvContentPartPr>
            <p14:xfrm>
              <a:off x="1351226" y="5406146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6AE942D-A46D-41E8-90F2-912C318B1F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88586" y="5343506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0DE32AF-AA05-47A1-9CDF-041646583231}"/>
              </a:ext>
            </a:extLst>
          </p:cNvPr>
          <p:cNvSpPr txBox="1"/>
          <p:nvPr/>
        </p:nvSpPr>
        <p:spPr>
          <a:xfrm>
            <a:off x="793946" y="1136906"/>
            <a:ext cx="448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Ahora</a:t>
            </a:r>
            <a:r>
              <a:rPr lang="en-US" sz="3200" dirty="0"/>
              <a:t> </a:t>
            </a:r>
            <a:r>
              <a:rPr lang="en-US" sz="3200" dirty="0" err="1"/>
              <a:t>halla</a:t>
            </a:r>
            <a:r>
              <a:rPr lang="en-US" sz="3200" dirty="0"/>
              <a:t> el </a:t>
            </a:r>
            <a:r>
              <a:rPr lang="en-US" sz="3200" dirty="0" err="1"/>
              <a:t>volumen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259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2F120-A37B-4C10-A03A-1E5AD202E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</a:t>
            </a:r>
            <a:r>
              <a:rPr lang="en-US" dirty="0"/>
              <a:t> y </a:t>
            </a:r>
            <a:r>
              <a:rPr lang="en-US" dirty="0" err="1"/>
              <a:t>estandares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338BA-0678-411B-A777-EA4BA82E7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err="1"/>
              <a:t>Yo</a:t>
            </a:r>
            <a:r>
              <a:rPr lang="en-US" sz="3200" dirty="0"/>
              <a:t> </a:t>
            </a:r>
            <a:r>
              <a:rPr lang="en-US" sz="3200" dirty="0" err="1"/>
              <a:t>Puedo</a:t>
            </a:r>
            <a:r>
              <a:rPr lang="en-US" sz="3200" dirty="0"/>
              <a:t> </a:t>
            </a:r>
            <a:r>
              <a:rPr lang="en-US" sz="3200" dirty="0" err="1"/>
              <a:t>hallar</a:t>
            </a:r>
            <a:r>
              <a:rPr lang="en-US" sz="3200" dirty="0"/>
              <a:t> el </a:t>
            </a:r>
            <a:r>
              <a:rPr lang="en-US" sz="3200" dirty="0" err="1"/>
              <a:t>volumen</a:t>
            </a:r>
            <a:r>
              <a:rPr lang="en-US" sz="3200" dirty="0"/>
              <a:t> de un </a:t>
            </a:r>
            <a:r>
              <a:rPr lang="en-US" sz="3200" dirty="0" err="1"/>
              <a:t>prisma</a:t>
            </a:r>
            <a:r>
              <a:rPr lang="en-US" sz="3200" dirty="0"/>
              <a:t> rectangular </a:t>
            </a:r>
            <a:r>
              <a:rPr lang="en-US" sz="3200" dirty="0" err="1"/>
              <a:t>utilizando</a:t>
            </a:r>
            <a:r>
              <a:rPr lang="en-US" sz="3200" dirty="0"/>
              <a:t> 2 </a:t>
            </a:r>
            <a:r>
              <a:rPr lang="en-US" sz="3200" dirty="0" err="1"/>
              <a:t>estrategias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I can find the volume of a rectangular prism using 2 strategies.</a:t>
            </a:r>
          </a:p>
          <a:p>
            <a:endParaRPr lang="en-US" sz="3200" dirty="0">
              <a:hlinkClick r:id="rId2"/>
            </a:endParaRPr>
          </a:p>
          <a:p>
            <a:r>
              <a:rPr lang="en-US" sz="3200" dirty="0">
                <a:hlinkClick r:id="rId2"/>
              </a:rPr>
              <a:t>CCSS.Math.Content.5.MD.C.5.b</a:t>
            </a:r>
            <a:br>
              <a:rPr lang="en-US" sz="3200" dirty="0"/>
            </a:br>
            <a:r>
              <a:rPr lang="en-US" sz="3200" dirty="0"/>
              <a:t>Apply the formulas </a:t>
            </a:r>
            <a:r>
              <a:rPr lang="en-US" sz="3200" i="1" dirty="0"/>
              <a:t>V</a:t>
            </a:r>
            <a:r>
              <a:rPr lang="en-US" sz="3200" dirty="0"/>
              <a:t> = </a:t>
            </a:r>
            <a:r>
              <a:rPr lang="en-US" sz="3200" i="1" dirty="0"/>
              <a:t>l</a:t>
            </a:r>
            <a:r>
              <a:rPr lang="en-US" sz="3200" dirty="0"/>
              <a:t> × </a:t>
            </a:r>
            <a:r>
              <a:rPr lang="en-US" sz="3200" i="1" dirty="0"/>
              <a:t>w</a:t>
            </a:r>
            <a:r>
              <a:rPr lang="en-US" sz="3200" dirty="0"/>
              <a:t> × </a:t>
            </a:r>
            <a:r>
              <a:rPr lang="en-US" sz="3200" i="1" dirty="0"/>
              <a:t>h</a:t>
            </a:r>
            <a:r>
              <a:rPr lang="en-US" sz="3200" dirty="0"/>
              <a:t> and </a:t>
            </a:r>
            <a:r>
              <a:rPr lang="en-US" sz="3200" i="1" dirty="0"/>
              <a:t>V</a:t>
            </a:r>
            <a:r>
              <a:rPr lang="en-US" sz="3200" dirty="0"/>
              <a:t> = </a:t>
            </a:r>
            <a:r>
              <a:rPr lang="en-US" sz="3200" i="1" dirty="0"/>
              <a:t>b</a:t>
            </a:r>
            <a:r>
              <a:rPr lang="en-US" sz="3200" dirty="0"/>
              <a:t> × </a:t>
            </a:r>
            <a:r>
              <a:rPr lang="en-US" sz="3200" i="1" dirty="0"/>
              <a:t>h</a:t>
            </a:r>
            <a:r>
              <a:rPr lang="en-US" sz="3200" dirty="0"/>
              <a:t> for rectangular prisms to find volumes of right rectangular prisms with whole-number edge lengths in the context of solving real world and mathematical problems.</a:t>
            </a:r>
          </a:p>
        </p:txBody>
      </p:sp>
    </p:spTree>
    <p:extLst>
      <p:ext uri="{BB962C8B-B14F-4D97-AF65-F5344CB8AC3E}">
        <p14:creationId xmlns:p14="http://schemas.microsoft.com/office/powerpoint/2010/main" val="1254893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9C300-B0F7-4965-A5FF-D44651871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 </a:t>
            </a:r>
            <a:r>
              <a:rPr lang="en-US" dirty="0" err="1"/>
              <a:t>otra</a:t>
            </a:r>
            <a:r>
              <a:rPr lang="en-US" dirty="0"/>
              <a:t> formula </a:t>
            </a:r>
            <a:r>
              <a:rPr lang="en-US" dirty="0" err="1"/>
              <a:t>puedes</a:t>
            </a:r>
            <a:r>
              <a:rPr lang="en-US" dirty="0"/>
              <a:t> </a:t>
            </a:r>
            <a:r>
              <a:rPr lang="en-US" dirty="0" err="1"/>
              <a:t>usar</a:t>
            </a:r>
            <a:r>
              <a:rPr lang="en-US" dirty="0"/>
              <a:t> para </a:t>
            </a:r>
            <a:r>
              <a:rPr lang="en-US" dirty="0" err="1"/>
              <a:t>hallar</a:t>
            </a:r>
            <a:r>
              <a:rPr lang="en-US" dirty="0"/>
              <a:t> el </a:t>
            </a:r>
            <a:r>
              <a:rPr lang="en-US" dirty="0" err="1"/>
              <a:t>volumen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70947-CCB6-434A-9666-4551278AA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FD93E-B649-41B5-B657-564574F13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889" y="1845734"/>
            <a:ext cx="567675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82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8A497-66E3-46AF-BC09-88F619EA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Volumen</a:t>
            </a:r>
            <a:r>
              <a:rPr lang="en-US" dirty="0"/>
              <a:t> = </a:t>
            </a:r>
            <a:r>
              <a:rPr lang="en-US" dirty="0" err="1"/>
              <a:t>Longitud</a:t>
            </a:r>
            <a:r>
              <a:rPr lang="en-US" dirty="0"/>
              <a:t> x Ancho x Altura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F0285-D9F2-47F2-9432-BA921F311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B223A8-E313-48F6-919E-FE1AA074B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27" y="1845734"/>
            <a:ext cx="5165453" cy="38549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017C0B-F6FA-459A-9D07-5945B7743339}"/>
              </a:ext>
            </a:extLst>
          </p:cNvPr>
          <p:cNvSpPr txBox="1"/>
          <p:nvPr/>
        </p:nvSpPr>
        <p:spPr>
          <a:xfrm>
            <a:off x="6729413" y="2100263"/>
            <a:ext cx="3414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V = 4 x 5 x 3</a:t>
            </a:r>
          </a:p>
          <a:p>
            <a:r>
              <a:rPr lang="en-US" sz="4800" dirty="0"/>
              <a:t>V = 60 pulg³</a:t>
            </a:r>
          </a:p>
        </p:txBody>
      </p:sp>
    </p:spTree>
    <p:extLst>
      <p:ext uri="{BB962C8B-B14F-4D97-AF65-F5344CB8AC3E}">
        <p14:creationId xmlns:p14="http://schemas.microsoft.com/office/powerpoint/2010/main" val="3910980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117C-89A6-4824-83C6-A19C4381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Entonces</a:t>
            </a:r>
            <a:r>
              <a:rPr lang="en-US" dirty="0"/>
              <a:t> hay dos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1A742-7CC4-4659-9308-2CBDD4A1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err="1"/>
              <a:t>Volumen</a:t>
            </a:r>
            <a:r>
              <a:rPr lang="en-US" sz="2800" b="1" dirty="0"/>
              <a:t> = </a:t>
            </a:r>
            <a:r>
              <a:rPr lang="en-US" sz="2800" b="1" dirty="0" err="1"/>
              <a:t>Longitud</a:t>
            </a:r>
            <a:r>
              <a:rPr lang="en-US" sz="2800" b="1" dirty="0"/>
              <a:t> x Ancho x Altura</a:t>
            </a:r>
          </a:p>
          <a:p>
            <a:r>
              <a:rPr lang="en-US" sz="2800" b="1" dirty="0" err="1"/>
              <a:t>Volumen</a:t>
            </a:r>
            <a:r>
              <a:rPr lang="en-US" sz="2800" b="1" dirty="0"/>
              <a:t> =  Area de la base  X   Altura (o </a:t>
            </a:r>
            <a:r>
              <a:rPr lang="en-US" sz="2800" b="1" dirty="0" err="1"/>
              <a:t>numero</a:t>
            </a:r>
            <a:r>
              <a:rPr lang="en-US" sz="2800" b="1" dirty="0"/>
              <a:t> de </a:t>
            </a:r>
            <a:r>
              <a:rPr lang="en-US" sz="2800" b="1" dirty="0" err="1"/>
              <a:t>capas</a:t>
            </a:r>
            <a:r>
              <a:rPr lang="en-US" sz="2800" b="1" dirty="0"/>
              <a:t>)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27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BFD1-79E3-46A6-A98B-31445020D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 </a:t>
            </a:r>
            <a:r>
              <a:rPr lang="en-US" dirty="0" err="1"/>
              <a:t>turno</a:t>
            </a:r>
            <a:r>
              <a:rPr lang="en-US" dirty="0"/>
              <a:t>- </a:t>
            </a:r>
            <a:r>
              <a:rPr lang="en-US" dirty="0" err="1"/>
              <a:t>halla</a:t>
            </a:r>
            <a:r>
              <a:rPr lang="en-US" dirty="0"/>
              <a:t> el </a:t>
            </a:r>
            <a:r>
              <a:rPr lang="en-US" dirty="0" err="1"/>
              <a:t>volumen</a:t>
            </a:r>
            <a:endParaRPr lang="en-US" dirty="0"/>
          </a:p>
        </p:txBody>
      </p:sp>
      <p:pic>
        <p:nvPicPr>
          <p:cNvPr id="6" name="Content Placeholder 5" descr="A picture containing building, brick, table, clock&#10;&#10;Description automatically generated">
            <a:extLst>
              <a:ext uri="{FF2B5EF4-FFF2-40B4-BE49-F238E27FC236}">
                <a16:creationId xmlns:a16="http://schemas.microsoft.com/office/drawing/2014/main" id="{4361A750-4372-4205-9231-FB50D3397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39" y="1860803"/>
            <a:ext cx="4245988" cy="4225672"/>
          </a:xfrm>
        </p:spPr>
      </p:pic>
    </p:spTree>
    <p:extLst>
      <p:ext uri="{BB962C8B-B14F-4D97-AF65-F5344CB8AC3E}">
        <p14:creationId xmlns:p14="http://schemas.microsoft.com/office/powerpoint/2010/main" val="257331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88952" cy="49701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5A8EF-F077-45E7-A806-5E009C1B8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Preguntas Abiertas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A6221-E3A6-4E91-BF98-DF27D578F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Open ended questions</a:t>
            </a:r>
          </a:p>
        </p:txBody>
      </p:sp>
    </p:spTree>
    <p:extLst>
      <p:ext uri="{BB962C8B-B14F-4D97-AF65-F5344CB8AC3E}">
        <p14:creationId xmlns:p14="http://schemas.microsoft.com/office/powerpoint/2010/main" val="1196356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D257DF0-0453-4EDC-AC7B-A18EB8DF4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AA8EC-94E2-4A7A-BFB0-387BDFE1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Preguntas…..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AD37FC-9B2A-40CC-A286-E2776A4B5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C69B26-0323-4733-ACC1-904471EB2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14D2E0-85E1-4F00-988F-48CF7C9BF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879260"/>
              </p:ext>
            </p:extLst>
          </p:nvPr>
        </p:nvGraphicFramePr>
        <p:xfrm>
          <a:off x="463825" y="238762"/>
          <a:ext cx="11078817" cy="4539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6710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3DD1D-F6BB-48DB-B9B4-5E20E161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Questions…….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81D55-0D20-46CE-B89A-F40F0EB54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1. How does the volume change when you add a layer?</a:t>
            </a:r>
          </a:p>
          <a:p>
            <a:r>
              <a:rPr lang="en-US" sz="2800" dirty="0"/>
              <a:t>2. How are the two methods different?</a:t>
            </a:r>
          </a:p>
          <a:p>
            <a:r>
              <a:rPr lang="en-US" sz="2800" dirty="0"/>
              <a:t>3. Which strategy makes more sense?</a:t>
            </a:r>
          </a:p>
          <a:p>
            <a:r>
              <a:rPr lang="en-US" sz="2800" dirty="0"/>
              <a:t>4. What step confused you?</a:t>
            </a:r>
          </a:p>
          <a:p>
            <a:r>
              <a:rPr lang="en-US" sz="2800" dirty="0"/>
              <a:t>5. Can you think of another way to model volume? (perhaps a physical model)</a:t>
            </a:r>
          </a:p>
          <a:p>
            <a:r>
              <a:rPr lang="en-US" sz="2800" dirty="0"/>
              <a:t>6. Explain why the exponent 2 is used to express the measure of area and the exponent 3 is used to express the measure of volume.</a:t>
            </a:r>
          </a:p>
        </p:txBody>
      </p:sp>
    </p:spTree>
    <p:extLst>
      <p:ext uri="{BB962C8B-B14F-4D97-AF65-F5344CB8AC3E}">
        <p14:creationId xmlns:p14="http://schemas.microsoft.com/office/powerpoint/2010/main" val="4215795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DBC8B-C85F-4B81-B1BB-C8B930D2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me any remaining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E73FD-17C2-4E85-B742-3F163F1F5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Complete EXIT TICKET</a:t>
            </a:r>
          </a:p>
        </p:txBody>
      </p:sp>
    </p:spTree>
    <p:extLst>
      <p:ext uri="{BB962C8B-B14F-4D97-AF65-F5344CB8AC3E}">
        <p14:creationId xmlns:p14="http://schemas.microsoft.com/office/powerpoint/2010/main" val="102350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F8B46-1C65-429F-9F08-D483AA70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AA87-BCF7-47F9-A122-18DDD4030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Mesa 1 – </a:t>
            </a:r>
            <a:r>
              <a:rPr lang="en-US" sz="2800" dirty="0" err="1"/>
              <a:t>iReady</a:t>
            </a:r>
            <a:r>
              <a:rPr lang="en-US" sz="2800" dirty="0"/>
              <a:t> math</a:t>
            </a:r>
          </a:p>
          <a:p>
            <a:r>
              <a:rPr lang="en-US" sz="2800" dirty="0"/>
              <a:t>Mesa 2- Volume task cards (in notebook)</a:t>
            </a:r>
          </a:p>
          <a:p>
            <a:r>
              <a:rPr lang="en-US" sz="2800" dirty="0"/>
              <a:t>Mesa 4- Problem set 1</a:t>
            </a:r>
          </a:p>
          <a:p>
            <a:r>
              <a:rPr lang="en-US" sz="2800" dirty="0"/>
              <a:t>Mesa 3/5- Problem set 2</a:t>
            </a:r>
          </a:p>
        </p:txBody>
      </p:sp>
    </p:spTree>
    <p:extLst>
      <p:ext uri="{BB962C8B-B14F-4D97-AF65-F5344CB8AC3E}">
        <p14:creationId xmlns:p14="http://schemas.microsoft.com/office/powerpoint/2010/main" val="51186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4D06B-CF98-4549-A05E-1E2D2E140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Rubric- I know I am an expert when…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9043AB-BB55-42F3-A11C-B33FE98D3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953912"/>
              </p:ext>
            </p:extLst>
          </p:nvPr>
        </p:nvGraphicFramePr>
        <p:xfrm>
          <a:off x="1096963" y="2098515"/>
          <a:ext cx="10058400" cy="3732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797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6B25-05D1-4B9A-8869-73E58431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 err="1"/>
              <a:t>Rubrica</a:t>
            </a:r>
            <a:r>
              <a:rPr lang="en-US" dirty="0"/>
              <a:t>- </a:t>
            </a:r>
            <a:r>
              <a:rPr lang="es-ES" dirty="0"/>
              <a:t>Sé que soy un experto/a cuando</a:t>
            </a:r>
            <a:endParaRPr lang="en-US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B510093-F6E1-43E4-A227-463F6647D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35097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15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B021-694F-4A4E-A342-0CC0C0743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Vocabulario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D2E1A-BAED-4138-BB9F-2BCEF20BB2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Rectangular prism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5EC7C3-8018-44AC-97CB-137AC38AB3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9025" y="2887922"/>
            <a:ext cx="5394622" cy="290269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9839C-EC82-4D9A-8F15-F51F3C649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/>
              <a:t>Prisma rectangular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0955AC6-AC79-4C90-91FB-1E6CF118EF0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11618" y="2887922"/>
            <a:ext cx="5059679" cy="281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4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17066-F596-4B11-8343-85C16BE7D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Volumen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23CC7-EAFD-4EB2-9527-3C0E9231D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- El volumen de un prisma es una forma de encontrar la cantidad de espacio que ocupa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- The volume of a prism is a way to find the amount of space that it occupies</a:t>
            </a:r>
          </a:p>
        </p:txBody>
      </p:sp>
      <p:pic>
        <p:nvPicPr>
          <p:cNvPr id="5" name="Picture 4" descr="A picture containing computer, guitar&#10;&#10;Description automatically generated">
            <a:extLst>
              <a:ext uri="{FF2B5EF4-FFF2-40B4-BE49-F238E27FC236}">
                <a16:creationId xmlns:a16="http://schemas.microsoft.com/office/drawing/2014/main" id="{C138BDE7-8428-4543-9D9A-9E4C4B271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23" y="4270944"/>
            <a:ext cx="6585259" cy="19097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EC3D9A-84C9-4AE5-82BE-4D7A4A683188}"/>
              </a:ext>
            </a:extLst>
          </p:cNvPr>
          <p:cNvSpPr txBox="1"/>
          <p:nvPr/>
        </p:nvSpPr>
        <p:spPr>
          <a:xfrm>
            <a:off x="8284192" y="5259956"/>
            <a:ext cx="2585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Este </a:t>
            </a:r>
            <a:r>
              <a:rPr lang="en-US" dirty="0" err="1"/>
              <a:t>prisma</a:t>
            </a:r>
            <a:r>
              <a:rPr lang="en-US" dirty="0"/>
              <a:t> </a:t>
            </a:r>
            <a:r>
              <a:rPr lang="en-US" dirty="0" err="1"/>
              <a:t>ocupa</a:t>
            </a:r>
            <a:r>
              <a:rPr lang="en-US" dirty="0"/>
              <a:t> 80 </a:t>
            </a:r>
            <a:r>
              <a:rPr lang="en-US" dirty="0" err="1"/>
              <a:t>centimetros</a:t>
            </a:r>
            <a:r>
              <a:rPr lang="en-US" dirty="0"/>
              <a:t> </a:t>
            </a:r>
            <a:r>
              <a:rPr lang="en-US" dirty="0" err="1"/>
              <a:t>cubicos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0343A7-CABA-4B8D-A7DD-F0F0F716A919}"/>
                  </a:ext>
                </a:extLst>
              </p14:cNvPr>
              <p14:cNvContentPartPr/>
              <p14:nvPr/>
            </p14:nvContentPartPr>
            <p14:xfrm>
              <a:off x="6258516" y="5257796"/>
              <a:ext cx="1325880" cy="923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0343A7-CABA-4B8D-A7DD-F0F0F716A9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9876" y="5249156"/>
                <a:ext cx="1343520" cy="9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CB5B3A-26EB-492E-A19D-BAEB175641C9}"/>
                  </a:ext>
                </a:extLst>
              </p14:cNvPr>
              <p14:cNvContentPartPr/>
              <p14:nvPr/>
            </p14:nvContentPartPr>
            <p14:xfrm>
              <a:off x="6261396" y="5222516"/>
              <a:ext cx="1564560" cy="965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CB5B3A-26EB-492E-A19D-BAEB175641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8396" y="5159516"/>
                <a:ext cx="1690200" cy="10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51600D8-DD52-48DA-A178-B5F27D548BCD}"/>
              </a:ext>
            </a:extLst>
          </p:cNvPr>
          <p:cNvGrpSpPr/>
          <p:nvPr/>
        </p:nvGrpSpPr>
        <p:grpSpPr>
          <a:xfrm>
            <a:off x="6088956" y="5213876"/>
            <a:ext cx="2076840" cy="996480"/>
            <a:chOff x="6088956" y="5213876"/>
            <a:chExt cx="2076840" cy="99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3B0F65A-584D-4750-B4AF-0B50E784A20A}"/>
                    </a:ext>
                  </a:extLst>
                </p14:cNvPr>
                <p14:cNvContentPartPr/>
                <p14:nvPr/>
              </p14:nvContentPartPr>
              <p14:xfrm>
                <a:off x="6088956" y="5252396"/>
                <a:ext cx="2076840" cy="957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3B0F65A-584D-4750-B4AF-0B50E784A20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25956" y="5189396"/>
                  <a:ext cx="2202480" cy="10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D4EF4AA-765A-422A-A557-726E36608451}"/>
                    </a:ext>
                  </a:extLst>
                </p14:cNvPr>
                <p14:cNvContentPartPr/>
                <p14:nvPr/>
              </p14:nvContentPartPr>
              <p14:xfrm>
                <a:off x="7017756" y="5257796"/>
                <a:ext cx="863640" cy="172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D4EF4AA-765A-422A-A557-726E3660845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54756" y="5194796"/>
                  <a:ext cx="9892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5E74B0B-CD3F-49EF-AD08-A30845B34D22}"/>
                    </a:ext>
                  </a:extLst>
                </p14:cNvPr>
                <p14:cNvContentPartPr/>
                <p14:nvPr/>
              </p14:nvContentPartPr>
              <p14:xfrm>
                <a:off x="6393156" y="5213876"/>
                <a:ext cx="1004760" cy="92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5E74B0B-CD3F-49EF-AD08-A30845B34D2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30156" y="5150876"/>
                  <a:ext cx="1130400" cy="21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2978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7A23741-C8CC-49EF-950D-A0B72BACD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E823DD-C233-455F-9FF9-40C20F5D1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FF956E-1942-4A91-B646-21E14CA1F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Capas (layers)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CDE26-C5EB-4DA2-B088-EB79D8926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rgbClr val="FFFFFF"/>
                </a:solidFill>
              </a:rPr>
              <a:t> l</a:t>
            </a:r>
            <a:r>
              <a:rPr lang="es-ES" dirty="0">
                <a:solidFill>
                  <a:srgbClr val="FFFFFF"/>
                </a:solidFill>
              </a:rPr>
              <a:t>a altura es igual a la cantidad las capas, cada una con la misma área</a:t>
            </a:r>
          </a:p>
          <a:p>
            <a:pPr marL="0" indent="0">
              <a:buNone/>
            </a:pPr>
            <a:endParaRPr lang="es-E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- height is equal to the amount of layers, each with the same area</a:t>
            </a:r>
          </a:p>
          <a:p>
            <a:pPr>
              <a:buFontTx/>
              <a:buChar char="-"/>
            </a:pP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CF00AF-6C1D-4FC6-89F3-121ED766A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C1588DD5-CEC8-412C-AA09-9FAD00157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83" y="640080"/>
            <a:ext cx="658495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1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8389-D143-463E-944A-AE0E0F8BE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Ejemplo</a:t>
            </a:r>
            <a:r>
              <a:rPr lang="en-US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1E79B-5369-42D5-BD71-23585F177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Yuan construyó un prisma rectangular usando cubos de 1 pulgada. El prisma tiene una base rectangular y una altura de 5 cubos.  ¿Cuál es el volumen del prisma rectangular que ha construido Yuan?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7464242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243B41"/>
      </a:dk2>
      <a:lt2>
        <a:srgbClr val="E7E8E2"/>
      </a:lt2>
      <a:accent1>
        <a:srgbClr val="9E96C6"/>
      </a:accent1>
      <a:accent2>
        <a:srgbClr val="7F8EBA"/>
      </a:accent2>
      <a:accent3>
        <a:srgbClr val="83A9BC"/>
      </a:accent3>
      <a:accent4>
        <a:srgbClr val="77AFAA"/>
      </a:accent4>
      <a:accent5>
        <a:srgbClr val="83AD98"/>
      </a:accent5>
      <a:accent6>
        <a:srgbClr val="78B07D"/>
      </a:accent6>
      <a:hlink>
        <a:srgbClr val="7E8752"/>
      </a:hlink>
      <a:folHlink>
        <a:srgbClr val="828282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917</Words>
  <Application>Microsoft Office PowerPoint</Application>
  <PresentationFormat>Widescreen</PresentationFormat>
  <Paragraphs>92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Elephant</vt:lpstr>
      <vt:lpstr>BrushVTI</vt:lpstr>
      <vt:lpstr>Retrospect</vt:lpstr>
      <vt:lpstr>¿Cómo puedes hallar el volumen de un prisma rectangular?</vt:lpstr>
      <vt:lpstr>Objetivo y estandares</vt:lpstr>
      <vt:lpstr>Grupos</vt:lpstr>
      <vt:lpstr>Rubric- I know I am an expert when…</vt:lpstr>
      <vt:lpstr>Rubrica- Sé que soy un experto/a cuando</vt:lpstr>
      <vt:lpstr>Vocabulario</vt:lpstr>
      <vt:lpstr>Volumen</vt:lpstr>
      <vt:lpstr>Capas (layers)</vt:lpstr>
      <vt:lpstr>Ejemplo 1</vt:lpstr>
      <vt:lpstr>El prism de Yuan tiene 5 capas porque tiene una altura de 5 cubos</vt:lpstr>
      <vt:lpstr>Que es el area de cada capa?</vt:lpstr>
      <vt:lpstr>Ves el patron?</vt:lpstr>
      <vt:lpstr>Volumen =  Area de base  X  cantidad de capas</vt:lpstr>
      <vt:lpstr>Ejemplo 2</vt:lpstr>
      <vt:lpstr>PowerPoint Presentation</vt:lpstr>
      <vt:lpstr>PowerPoint Presentation</vt:lpstr>
      <vt:lpstr>Ejemplo Tres</vt:lpstr>
      <vt:lpstr>Halla el area de la base (L X A)</vt:lpstr>
      <vt:lpstr>PowerPoint Presentation</vt:lpstr>
      <vt:lpstr>Que otra formula puedes usar para hallar el volumen?</vt:lpstr>
      <vt:lpstr>Volumen = Longitud x Ancho x Altura</vt:lpstr>
      <vt:lpstr>Entonces hay dos formulas</vt:lpstr>
      <vt:lpstr>Tu turno- halla el volumen</vt:lpstr>
      <vt:lpstr>Preguntas Abiertas</vt:lpstr>
      <vt:lpstr>Preguntas…..</vt:lpstr>
      <vt:lpstr>Questions…….</vt:lpstr>
      <vt:lpstr>Ask me any remaining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puedes hallar el volumen de un prisma rectangular?</dc:title>
  <dc:creator>Katherine Vazquez</dc:creator>
  <cp:lastModifiedBy>Katherine Vazquez</cp:lastModifiedBy>
  <cp:revision>2</cp:revision>
  <dcterms:created xsi:type="dcterms:W3CDTF">2020-02-21T21:55:28Z</dcterms:created>
  <dcterms:modified xsi:type="dcterms:W3CDTF">2020-02-21T22:01:23Z</dcterms:modified>
</cp:coreProperties>
</file>